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56C9CD-5D13-4328-9B4D-13C06D1656EE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C78751-3088-4D8A-83FD-4168A08D95FF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bing.com/search?q=Definici%C3%B3n+de+Power+Point+y+su+utilidad&amp;gs_lcrp=EgRlZGdlKgYIABBFGDkyBggAEEUYOTIGCAEQRRg8MgYIAhBFGDyoAgCwAgA&amp;FORM=ANCMS9&amp;DAF0=1&amp;PC=U53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google.com/search?sca_esv=4f7b8728d565568a&amp;q=Caracter%C3%ADsticas+m%C3%A1s+importantes,+nombrarlas&amp;spell=1&amp;sa=X&amp;ved=2ahUKEwiCoI3jzsaMAxVnr5UCHUJlECEQBSgAegQIDRAB&amp;biw=988&amp;bih=561&amp;dpr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bing.com/search?q=elementos+de+power+point-funciones+que+cumple+cada+uno&amp;qs=NW_XFC&amp;pq=elementos+de+power+point-funciones+que+cumple+cada+&amp;sk=NW_XFC2&amp;sc=12-51&amp;cvid=5498CA5A37E346C0BEFCBD4504F86CAA&amp;FORM=QBRE&amp;sp=3&amp;ghc=1&amp;lq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bing.com/search?q=Tipos+de+Vistas,+explique+cada+una&amp;FORM=SSQUIC&amp;DAF0=1&amp;PC=U531&amp;darkschemeovr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bing.com/search?q=Animaci%C3%B3n+y+Transici%C3%B3n+explique+cada+uno&amp;FORM=SSQUIC&amp;DAF0=1&amp;PC=U531&amp;lightschemeovr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INFORMATICA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709" y="1916832"/>
            <a:ext cx="5076056" cy="3096344"/>
          </a:xfrm>
        </p:spPr>
        <p:txBody>
          <a:bodyPr>
            <a:normAutofit/>
          </a:bodyPr>
          <a:lstStyle/>
          <a:p>
            <a:r>
              <a:rPr lang="es-MX" dirty="0" smtClean="0"/>
              <a:t> </a:t>
            </a:r>
            <a:r>
              <a:rPr lang="es-MX" dirty="0"/>
              <a:t>ALUMNO :  Joaquín </a:t>
            </a:r>
            <a:r>
              <a:rPr lang="es-MX" dirty="0" smtClean="0"/>
              <a:t>Carrizo  </a:t>
            </a:r>
          </a:p>
          <a:p>
            <a:r>
              <a:rPr lang="es-MX" dirty="0"/>
              <a:t>AÑO</a:t>
            </a:r>
            <a:r>
              <a:rPr lang="es-MX" dirty="0" smtClean="0"/>
              <a:t>:  </a:t>
            </a:r>
            <a:r>
              <a:rPr lang="es-MX" dirty="0" smtClean="0"/>
              <a:t>2025</a:t>
            </a:r>
          </a:p>
          <a:p>
            <a:r>
              <a:rPr lang="es-MX" dirty="0" smtClean="0"/>
              <a:t> </a:t>
            </a:r>
            <a:endParaRPr lang="es-MX" dirty="0"/>
          </a:p>
          <a:p>
            <a:r>
              <a:rPr lang="es-MX" dirty="0"/>
              <a:t> Curso: </a:t>
            </a:r>
            <a:r>
              <a:rPr lang="es-MX" dirty="0" smtClean="0"/>
              <a:t>1 º “</a:t>
            </a:r>
            <a:r>
              <a:rPr lang="es-MX" dirty="0"/>
              <a:t>A </a:t>
            </a:r>
            <a:r>
              <a:rPr lang="es-MX" dirty="0" smtClean="0"/>
              <a:t>“</a:t>
            </a:r>
          </a:p>
          <a:p>
            <a:endParaRPr lang="es-MX" dirty="0" smtClean="0"/>
          </a:p>
          <a:p>
            <a:r>
              <a:rPr lang="es-MX" dirty="0"/>
              <a:t>maestra: Andrea Gómez</a:t>
            </a:r>
            <a:endParaRPr lang="es-MX" dirty="0"/>
          </a:p>
          <a:p>
            <a:endParaRPr lang="es-AR" dirty="0"/>
          </a:p>
        </p:txBody>
      </p:sp>
      <p:pic>
        <p:nvPicPr>
          <p:cNvPr id="4" name="3 Imagen" descr="Profile for Colegio Del Prado S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76" y="0"/>
            <a:ext cx="11811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Los Gifs en el Marketing Digital-Historia y Evolución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83918"/>
            <a:ext cx="2159732" cy="27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,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" y="1052736"/>
            <a:ext cx="86391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1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a) Definición de </a:t>
            </a:r>
            <a:r>
              <a:rPr lang="es-MX" dirty="0" smtClean="0"/>
              <a:t>PowerPoint </a:t>
            </a:r>
            <a:r>
              <a:rPr lang="es-MX" dirty="0"/>
              <a:t>y su utilidad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229600" cy="4536504"/>
          </a:xfrm>
        </p:spPr>
        <p:txBody>
          <a:bodyPr>
            <a:normAutofit/>
          </a:bodyPr>
          <a:lstStyle/>
          <a:p>
            <a:r>
              <a:rPr lang="es-MX" dirty="0"/>
              <a:t>PowerPoint es un programa de software desarrollado por Microsoft que permite crear presentaciones visuales, tanto para fines profesionales como educativos o </a:t>
            </a:r>
            <a:r>
              <a:rPr lang="es-MX" dirty="0" smtClean="0"/>
              <a:t>personal</a:t>
            </a:r>
          </a:p>
          <a:p>
            <a:pPr marL="0" indent="0">
              <a:buNone/>
            </a:pPr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www.bing.com/search?q=Definici%C3%B3n+de+Power+Point+y+su+utilidad&amp;gs_lcrp=EgRlZGdlKgYIABBFGDkyBggAEEUYOTIGCAEQRRg8MgYIAhBFGDyoAgCwAgA&amp;FORM=ANCMS9&amp;DAF0=1&amp;PC=U531</a:t>
            </a:r>
            <a:r>
              <a:rPr lang="es-AR" dirty="0" smtClean="0"/>
              <a:t>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098" name="Picture 2" descr="Feliz Día De La Madre Gif Con Rosas Coloridas | Superbwishes.Com: The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54527"/>
            <a:ext cx="3059832" cy="1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/>
              <a:t>b) Características más importantes, nómbrelas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643" y="1350993"/>
            <a:ext cx="8229600" cy="4526280"/>
          </a:xfrm>
          <a:noFill/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s-MX" dirty="0"/>
              <a:t> más importantes de PowerPoint:</a:t>
            </a:r>
          </a:p>
          <a:p>
            <a:endParaRPr lang="es-MX" dirty="0"/>
          </a:p>
          <a:p>
            <a:r>
              <a:rPr lang="es-MX" dirty="0"/>
              <a:t>Interfaz fácil de usar: PowerPoint tiene una interfaz intuitiva que facilita la creación de presentaciones1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Plantillas prediseñadas: Ofrece una amplia variedad de plantillas que pueden personalizarse1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Funciones de animación: Permite aplicar animaciones y transiciones para mejorar la visualización de las presentaciones2.</a:t>
            </a:r>
          </a:p>
          <a:p>
            <a:r>
              <a:rPr lang="es-MX" dirty="0"/>
              <a:t>Compatibilidad con multimedia: Puede insertar audio y video, lo que ayuda a dar vida a las presentaciones2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Colaboración en línea: Permite trabajar en tiempo real con otros usuarios1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Estas características hacen de PowerPoint una herramienta poderosa para crear presentaciones efectivas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>
                <a:hlinkClick r:id="rId2"/>
              </a:rPr>
              <a:t>https://www.google.com/search?sca_esv=4f7b8728d565568a&amp;q=Caracter%C3%ADsticas+m%C3%A1s+importantes,+</a:t>
            </a:r>
            <a:r>
              <a:rPr lang="es-MX" dirty="0" smtClean="0">
                <a:hlinkClick r:id="rId2"/>
              </a:rPr>
              <a:t>nombrarlas&amp;spell=1&amp;sa=X&amp;ved=2ahUKEwiCoI3jzsaMAxVnr5UCHUJlECEQBSgAegQIDRAB&amp;biw=988&amp;bih=561&amp;dpr=1</a:t>
            </a:r>
            <a:endParaRPr lang="es-MX" dirty="0" smtClean="0"/>
          </a:p>
          <a:p>
            <a:endParaRPr lang="es-MX" dirty="0" smtClean="0"/>
          </a:p>
          <a:p>
            <a:endParaRPr lang="es-AR" dirty="0"/>
          </a:p>
        </p:txBody>
      </p:sp>
      <p:pic>
        <p:nvPicPr>
          <p:cNvPr id="5122" name="Picture 2" descr="Enviar GIF animados desde Whatsapp ya es un hecho - Appb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46923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576"/>
            <a:ext cx="8229600" cy="1719064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c) </a:t>
            </a:r>
            <a:r>
              <a:rPr lang="es-AR" dirty="0"/>
              <a:t>Elementos de </a:t>
            </a:r>
            <a:r>
              <a:rPr lang="es-AR" dirty="0" err="1"/>
              <a:t>Power</a:t>
            </a:r>
            <a:r>
              <a:rPr lang="es-AR" dirty="0"/>
              <a:t> Point-Funciones que cumple cada</a:t>
            </a:r>
            <a:br>
              <a:rPr lang="es-AR" dirty="0"/>
            </a:br>
            <a:r>
              <a:rPr lang="es-AR" dirty="0"/>
              <a:t>elemento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Los elementos de PowerPoint incluyen:</a:t>
            </a:r>
          </a:p>
          <a:p>
            <a:endParaRPr lang="es-MX" dirty="0"/>
          </a:p>
          <a:p>
            <a:r>
              <a:rPr lang="es-MX" dirty="0"/>
              <a:t>Imágenes</a:t>
            </a:r>
          </a:p>
          <a:p>
            <a:r>
              <a:rPr lang="es-MX" dirty="0"/>
              <a:t>Tablas</a:t>
            </a:r>
          </a:p>
          <a:p>
            <a:r>
              <a:rPr lang="es-MX" dirty="0"/>
              <a:t>Formas</a:t>
            </a:r>
          </a:p>
          <a:p>
            <a:r>
              <a:rPr lang="es-MX" dirty="0"/>
              <a:t>Smart Art</a:t>
            </a:r>
          </a:p>
          <a:p>
            <a:r>
              <a:rPr lang="es-MX" dirty="0"/>
              <a:t>Gráficos</a:t>
            </a:r>
          </a:p>
          <a:p>
            <a:r>
              <a:rPr lang="es-MX" dirty="0"/>
              <a:t>Cuadros de </a:t>
            </a:r>
            <a:r>
              <a:rPr lang="es-MX" dirty="0" smtClean="0"/>
              <a:t>texto</a:t>
            </a:r>
            <a:endParaRPr lang="es-MX" dirty="0"/>
          </a:p>
          <a:p>
            <a:r>
              <a:rPr lang="es-MX" dirty="0"/>
              <a:t>Encabezados de página</a:t>
            </a:r>
          </a:p>
          <a:p>
            <a:r>
              <a:rPr lang="es-MX" dirty="0"/>
              <a:t>Ecuaciones</a:t>
            </a:r>
          </a:p>
          <a:p>
            <a:r>
              <a:rPr lang="es-MX" dirty="0"/>
              <a:t>Símbolos</a:t>
            </a:r>
          </a:p>
          <a:p>
            <a:r>
              <a:rPr lang="es-MX" dirty="0"/>
              <a:t>Vídeo</a:t>
            </a:r>
          </a:p>
          <a:p>
            <a:r>
              <a:rPr lang="es-MX" dirty="0" smtClean="0"/>
              <a:t>Audio</a:t>
            </a:r>
          </a:p>
          <a:p>
            <a:r>
              <a:rPr lang="es-MX" dirty="0">
                <a:hlinkClick r:id="rId2"/>
              </a:rPr>
              <a:t>https://www.bing.com/search?q=elementos+de+power+point-funciones+que+cumple+cada+uno&amp;qs=NW_XFC&amp;pq=elementos+de+power+point-funciones+que+cumple+cada+&amp;</a:t>
            </a:r>
            <a:r>
              <a:rPr lang="es-MX" dirty="0" smtClean="0">
                <a:hlinkClick r:id="rId2"/>
              </a:rPr>
              <a:t>sk=NW_XFC2&amp;sc=12-51&amp;cvid=5498CA5A37E346C0BEFCBD4504F86CAA&amp;FORM=QBRE&amp;sp=3&amp;ghc=1&amp;lq=0</a:t>
            </a:r>
            <a:r>
              <a:rPr lang="es-MX" dirty="0" smtClean="0"/>
              <a:t>  </a:t>
            </a:r>
            <a:endParaRPr lang="es-MX" dirty="0"/>
          </a:p>
          <a:p>
            <a:endParaRPr lang="es-MX" dirty="0"/>
          </a:p>
        </p:txBody>
      </p:sp>
      <p:pic>
        <p:nvPicPr>
          <p:cNvPr id="2054" name="Picture 6" descr="the night sky is lit up with stars above an alleyway in a city at nigh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d) Tipos de Vistas, explique cada una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6280"/>
          </a:xfrm>
        </p:spPr>
        <p:txBody>
          <a:bodyPr>
            <a:normAutofit fontScale="92500"/>
          </a:bodyPr>
          <a:lstStyle/>
          <a:p>
            <a:r>
              <a:rPr lang="es-MX" dirty="0"/>
              <a:t>. Los elementos principales de PowerPoint son:</a:t>
            </a:r>
          </a:p>
          <a:p>
            <a:endParaRPr lang="es-MX" dirty="0"/>
          </a:p>
          <a:p>
            <a:r>
              <a:rPr lang="es-MX" dirty="0"/>
              <a:t>Diapositivas: son las páginas en las que se estructura una presentación. Pueden contener texto, imágenes, gráficos y multimedia.</a:t>
            </a:r>
          </a:p>
          <a:p>
            <a:r>
              <a:rPr lang="es-MX" dirty="0"/>
              <a:t>Temas: son diseños predefinidos que se aplican a las diapositivas para darles un aspecto visual atractivo y profesional.</a:t>
            </a:r>
          </a:p>
          <a:p>
            <a:r>
              <a:rPr lang="es-MX" dirty="0"/>
              <a:t>Transiciones: son los efectos que se aplican al cambiar de una diapositiva a otra1.</a:t>
            </a:r>
            <a:endParaRPr lang="es-MX" dirty="0" smtClean="0"/>
          </a:p>
          <a:p>
            <a:endParaRPr lang="es-MX" dirty="0" smtClean="0"/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www.bing.com/search?q=Tipos+de+Vistas%2C+explique+cada+una&amp;FORM=SSQUIC&amp;DAF0=1&amp;PC=U531&amp;darkschemeovr=1</a:t>
            </a:r>
            <a:r>
              <a:rPr lang="es-AR" dirty="0"/>
              <a:t> </a:t>
            </a:r>
          </a:p>
        </p:txBody>
      </p:sp>
      <p:pic>
        <p:nvPicPr>
          <p:cNvPr id="1029" name="Picture 5" descr="Animated Illustration of Explosion | UGOKAW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36" y="12255"/>
            <a:ext cx="142286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 e) Animación y Transición explique cada uno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Animación y Transición son elementos fundamentales en el diseño web12.</a:t>
            </a:r>
          </a:p>
          <a:p>
            <a:endParaRPr lang="es-MX" dirty="0"/>
          </a:p>
          <a:p>
            <a:r>
              <a:rPr lang="es-MX" dirty="0"/>
              <a:t>Animación: Implica movimiento y cambio constante en elementos específicos de un sitio web.</a:t>
            </a:r>
          </a:p>
          <a:p>
            <a:r>
              <a:rPr lang="es-MX" dirty="0"/>
              <a:t>Transición: Se refiere al efecto visual que ocurre al cambiar de un estado a otro en un sitio web, como una transición suave al desplazarse por diferentes secciones de una página12</a:t>
            </a:r>
            <a:r>
              <a:rPr lang="es-MX" dirty="0" smtClean="0"/>
              <a:t>.</a:t>
            </a:r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www.bing.com/search?q=Animaci%C3%B3n+y+Transici%C3%B3n+explique+cada+uno&amp;FORM=SSQUIC&amp;DAF0=1&amp;PC=U531&amp;lightschemeovr=1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6148" name="Picture 4" descr="Chips Potato Chips GIF - Chips Potato Chips Spinning - Discover &amp; Share ..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344"/>
            <a:ext cx="1266010" cy="11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202</TotalTime>
  <Words>354</Words>
  <Application>Microsoft Office PowerPoint</Application>
  <PresentationFormat>Presentación en pantalla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Paja</vt:lpstr>
      <vt:lpstr>                 INFORMATICA  </vt:lpstr>
      <vt:lpstr>,</vt:lpstr>
      <vt:lpstr>a) Definición de PowerPoint y su utilidad</vt:lpstr>
      <vt:lpstr>b) Características más importantes, nómbrelas</vt:lpstr>
      <vt:lpstr>c) Elementos de Power Point-Funciones que cumple cada elemento </vt:lpstr>
      <vt:lpstr>d) Tipos de Vistas, explique cada una</vt:lpstr>
      <vt:lpstr> e) Animación y Transición explique cada uno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INFORMATICA</dc:title>
  <dc:creator>Secundario</dc:creator>
  <cp:lastModifiedBy>Secundario</cp:lastModifiedBy>
  <cp:revision>27</cp:revision>
  <dcterms:created xsi:type="dcterms:W3CDTF">2025-03-31T20:27:49Z</dcterms:created>
  <dcterms:modified xsi:type="dcterms:W3CDTF">2025-04-23T20:31:21Z</dcterms:modified>
</cp:coreProperties>
</file>