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9CF5D06C-42B9-4081-BD72-9E10155C54E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7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573634EB-9987-459C-AF7D-DA97011A8837}" type="datetimeFigureOut">
              <a:rPr lang="es-AR" smtClean="0"/>
              <a:t>23/4/2025</a:t>
            </a:fld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5934"/>
            <a:ext cx="7315200" cy="1694873"/>
          </a:xfrm>
        </p:spPr>
        <p:txBody>
          <a:bodyPr>
            <a:normAutofit/>
          </a:bodyPr>
          <a:lstStyle/>
          <a:p>
            <a:r>
              <a:rPr lang="es-MX" dirty="0" smtClean="0"/>
              <a:t>Practico de </a:t>
            </a:r>
            <a:r>
              <a:rPr lang="es-MX" dirty="0" err="1" smtClean="0"/>
              <a:t>informatica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           </a:t>
            </a:r>
            <a:r>
              <a:rPr lang="es-MX" dirty="0" err="1" smtClean="0"/>
              <a:t>power</a:t>
            </a:r>
            <a:r>
              <a:rPr lang="es-MX" dirty="0" smtClean="0"/>
              <a:t> </a:t>
            </a:r>
            <a:r>
              <a:rPr lang="es-MX" dirty="0" err="1" smtClean="0"/>
              <a:t>poit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7315200" cy="1144632"/>
          </a:xfrm>
        </p:spPr>
        <p:txBody>
          <a:bodyPr/>
          <a:lstStyle/>
          <a:p>
            <a:r>
              <a:rPr lang="es-MX" dirty="0" smtClean="0"/>
              <a:t>Curso  1A</a:t>
            </a:r>
          </a:p>
          <a:p>
            <a:r>
              <a:rPr lang="es-MX" dirty="0" smtClean="0"/>
              <a:t>Alumno nazareno </a:t>
            </a:r>
            <a:r>
              <a:rPr lang="es-MX" dirty="0" err="1" smtClean="0"/>
              <a:t>aguero</a:t>
            </a:r>
            <a:endParaRPr lang="es-AR" dirty="0"/>
          </a:p>
        </p:txBody>
      </p:sp>
      <p:pic>
        <p:nvPicPr>
          <p:cNvPr id="1026" name="Picture 2" descr="Microsoft PowerPoint - Wikipedia, la enciclopedia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4799856" cy="373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0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"/>
            <a:ext cx="9144000" cy="5013175"/>
          </a:xfrm>
        </p:spPr>
        <p:txBody>
          <a:bodyPr>
            <a:normAutofit/>
          </a:bodyPr>
          <a:lstStyle/>
          <a:p>
            <a:r>
              <a:rPr lang="es-AR" dirty="0"/>
              <a:t>https://www.google.com/search?q=Animaci%C3%B3n+y+Transici%C3%B3n+explique+cada+uno&amp;sca_esv=bfd7f0276b7e69c9&amp;biw=1360&amp;bih=641&amp;ei=32D9Z9zwLa3f1sQP94PmaA&amp;ved=0ahUKEwic3Lj7n9iMAxWtr5UCHfeBGQ0Q4dUDCBE&amp;uact=5&amp;oq=Animaci%C3%B3n+y+Transici%C3%B3n+explique+cada+uno&amp;gs_lp=Egxnd3Mtd2l6LXNlcnAiKkFuaW1hY2nDs24geSBUcmFuc2ljacOzbiBleHBsaXF1ZSBjYWRhIHVubzIFECEYoAEyBRAhGKABSIKHAVDYH1juTHACeAGQAQKYAZQBoAG8F6oBBDIzLjm4AQPIAQD4AQH4AQKYAgSgAvoCqAIUwgIKEAAYsAMY1gQYR8ICHRAAGIAEGLQCGNQDGOUCGLcDGIoFGOoCGIoD2AEBwgIQEAAYAxi0AhjqAhiPAdgBAsICEBAuGAMYtAIY6gIYjwHYAQKYAyHxBXPtAAtfJgA4iAYBkAYIugYECAEYB7oGBggCEAEYCpIHAzIuMqAH8JkBsgcDMC4yuAfEAg&amp;sclient=gws-wiz-serp</a:t>
            </a:r>
          </a:p>
        </p:txBody>
      </p:sp>
      <p:pic>
        <p:nvPicPr>
          <p:cNvPr id="8194" name="Picture 2" descr="GIF de Pikachu Gif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612068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0"/>
            <a:ext cx="7315200" cy="1154097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0405" y="1460977"/>
            <a:ext cx="7315200" cy="5280391"/>
          </a:xfrm>
        </p:spPr>
        <p:txBody>
          <a:bodyPr>
            <a:normAutofit lnSpcReduction="10000"/>
          </a:bodyPr>
          <a:lstStyle/>
          <a:p>
            <a:r>
              <a:rPr lang="es-MX" dirty="0"/>
              <a:t>Las características importantes pueden referirse a las de un filósofo, de la personalidad o de un cuerpo. </a:t>
            </a:r>
          </a:p>
          <a:p>
            <a:r>
              <a:rPr lang="es-MX" dirty="0"/>
              <a:t>Características de un filósofo </a:t>
            </a:r>
          </a:p>
          <a:p>
            <a:r>
              <a:rPr lang="es-MX" dirty="0"/>
              <a:t>Pensamiento crítico, lógico y </a:t>
            </a:r>
            <a:r>
              <a:rPr lang="es-MX" dirty="0" smtClean="0"/>
              <a:t>abstracto              </a:t>
            </a:r>
            <a:endParaRPr lang="es-MX" dirty="0"/>
          </a:p>
          <a:p>
            <a:r>
              <a:rPr lang="es-MX" dirty="0"/>
              <a:t>Capacidad de analizar y criticar argumentos</a:t>
            </a:r>
          </a:p>
          <a:p>
            <a:r>
              <a:rPr lang="es-MX" dirty="0"/>
              <a:t>Capacidad de expresar ideas complejas</a:t>
            </a:r>
          </a:p>
          <a:p>
            <a:r>
              <a:rPr lang="es-MX" dirty="0"/>
              <a:t>Capacidad de razonar y </a:t>
            </a:r>
            <a:r>
              <a:rPr lang="es-MX" dirty="0" err="1"/>
              <a:t>empatizar</a:t>
            </a:r>
            <a:endParaRPr lang="es-MX" dirty="0"/>
          </a:p>
          <a:p>
            <a:r>
              <a:rPr lang="es-MX" dirty="0"/>
              <a:t>Capacidad de comprender al ser humano</a:t>
            </a:r>
          </a:p>
          <a:p>
            <a:r>
              <a:rPr lang="es-MX" dirty="0"/>
              <a:t>Capacidad de tener una visión panorámica de la existencia</a:t>
            </a:r>
          </a:p>
          <a:p>
            <a:r>
              <a:rPr lang="es-MX" dirty="0"/>
              <a:t>Sensibilidad ética</a:t>
            </a:r>
          </a:p>
          <a:p>
            <a:r>
              <a:rPr lang="es-MX" dirty="0"/>
              <a:t>Capacidad de reflexionar y poner en duda lo que se cree saber</a:t>
            </a:r>
          </a:p>
          <a:p>
            <a:r>
              <a:rPr lang="es-MX" dirty="0"/>
              <a:t>Características de la personalidad </a:t>
            </a:r>
          </a:p>
          <a:p>
            <a:r>
              <a:rPr lang="es-MX" dirty="0"/>
              <a:t>Amabilidad, Conciencia, Estabilidad emocional, Apertura a la experiencia, Extroversión, Introversión, </a:t>
            </a:r>
            <a:r>
              <a:rPr lang="es-MX" dirty="0" err="1"/>
              <a:t>Neuroticismo</a:t>
            </a:r>
            <a:r>
              <a:rPr lang="es-MX" dirty="0"/>
              <a:t>, Escrupulosidad.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107504" y="260648"/>
            <a:ext cx="5958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Microsoft PowerPoint es un programa que permite crear presentaciones visuales con diapositivas. Se utiliza para exponer ideas, compartir información y comunicar conceptos. </a:t>
            </a:r>
            <a:endParaRPr lang="es-AR" dirty="0"/>
          </a:p>
        </p:txBody>
      </p:sp>
      <p:pic>
        <p:nvPicPr>
          <p:cNvPr id="2052" name="Picture 4" descr="Los GIFs ya son furor en la web – Paralelo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71104"/>
            <a:ext cx="320384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"/>
            <a:ext cx="9144000" cy="6857999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En informática, las vistas pueden referirse a cómo se muestran archivos, carpetas, objetos, o a cómo se presentan los resultados de una consulta en una base de datos. </a:t>
            </a:r>
          </a:p>
          <a:p>
            <a:r>
              <a:rPr lang="es-MX" dirty="0"/>
              <a:t>Vistas de archivos y carpetas </a:t>
            </a:r>
          </a:p>
          <a:p>
            <a:r>
              <a:rPr lang="es-MX" dirty="0"/>
              <a:t>Vista icono: Muestra los elementos como iconos</a:t>
            </a:r>
          </a:p>
          <a:p>
            <a:r>
              <a:rPr lang="es-MX" dirty="0"/>
              <a:t>Vista lista: Muestra los elementos como una lista</a:t>
            </a:r>
          </a:p>
          <a:p>
            <a:r>
              <a:rPr lang="es-MX" dirty="0"/>
              <a:t>Vista Sonido: Muestra los elementos que tienen sonido y los controles para reproducirlos</a:t>
            </a:r>
          </a:p>
          <a:p>
            <a:r>
              <a:rPr lang="es-MX" dirty="0"/>
              <a:t>Vistas de objetos </a:t>
            </a:r>
          </a:p>
          <a:p>
            <a:r>
              <a:rPr lang="es-MX" dirty="0"/>
              <a:t>Vista alzado: La vista más importante de una pieza, que aporta más información</a:t>
            </a:r>
          </a:p>
          <a:p>
            <a:r>
              <a:rPr lang="es-MX" dirty="0"/>
              <a:t>Vista planta</a:t>
            </a:r>
          </a:p>
          <a:p>
            <a:r>
              <a:rPr lang="es-MX" dirty="0"/>
              <a:t>Vista perfil</a:t>
            </a:r>
          </a:p>
          <a:p>
            <a:r>
              <a:rPr lang="es-MX" dirty="0"/>
              <a:t>Vista base: La primera vista que se crea en un dibujo</a:t>
            </a:r>
          </a:p>
          <a:p>
            <a:r>
              <a:rPr lang="es-MX" dirty="0"/>
              <a:t>Vista proyectada: Una vista ortogonal o isométrica que se genera a partir de una vista base</a:t>
            </a:r>
          </a:p>
          <a:p>
            <a:r>
              <a:rPr lang="es-MX" dirty="0"/>
              <a:t>Vista auxiliar</a:t>
            </a:r>
          </a:p>
          <a:p>
            <a:r>
              <a:rPr lang="es-MX" dirty="0"/>
              <a:t>Vista seccionada</a:t>
            </a:r>
          </a:p>
          <a:p>
            <a:r>
              <a:rPr lang="es-MX" dirty="0"/>
              <a:t>Vista de detalle</a:t>
            </a:r>
          </a:p>
          <a:p>
            <a:r>
              <a:rPr lang="es-MX" dirty="0"/>
              <a:t>Vista de calco</a:t>
            </a:r>
          </a:p>
          <a:p>
            <a:r>
              <a:rPr lang="es-MX" dirty="0"/>
              <a:t>Vista dibujada</a:t>
            </a:r>
          </a:p>
          <a:p>
            <a:r>
              <a:rPr lang="es-MX" dirty="0"/>
              <a:t>Vistas de bases de datos</a:t>
            </a:r>
          </a:p>
          <a:p>
            <a:r>
              <a:rPr lang="es-MX" dirty="0"/>
              <a:t>Vista virtual: Una tabla virtual cuyo contenido está definido por una consulta </a:t>
            </a:r>
          </a:p>
          <a:p>
            <a:r>
              <a:rPr lang="es-MX" dirty="0"/>
              <a:t>Vista materializada: Una vista que almacena de forma física los datos </a:t>
            </a:r>
          </a:p>
          <a:p>
            <a:r>
              <a:rPr lang="es-MX" dirty="0"/>
              <a:t>Vistas en programas </a:t>
            </a:r>
          </a:p>
          <a:p>
            <a:r>
              <a:rPr lang="es-MX" dirty="0"/>
              <a:t>Vista normal</a:t>
            </a:r>
          </a:p>
          <a:p>
            <a:r>
              <a:rPr lang="es-MX" dirty="0"/>
              <a:t>Vista Clasificador de diapositivas</a:t>
            </a:r>
          </a:p>
          <a:p>
            <a:r>
              <a:rPr lang="es-MX" dirty="0"/>
              <a:t>Vista Página de notas</a:t>
            </a:r>
          </a:p>
          <a:p>
            <a:r>
              <a:rPr lang="es-MX" dirty="0"/>
              <a:t>Vista Esquema</a:t>
            </a:r>
          </a:p>
          <a:p>
            <a:r>
              <a:rPr lang="es-MX" dirty="0"/>
              <a:t>Vista Presentación con diapositivas</a:t>
            </a:r>
          </a:p>
          <a:p>
            <a:r>
              <a:rPr lang="es-MX" dirty="0"/>
              <a:t>Vista Moderador</a:t>
            </a:r>
          </a:p>
          <a:p>
            <a:r>
              <a:rPr lang="es-MX" dirty="0"/>
              <a:t>Vista Diseño de impresión o diseño de </a:t>
            </a:r>
            <a:r>
              <a:rPr lang="es-MX" dirty="0" smtClean="0"/>
              <a:t>pagina                                               </a:t>
            </a:r>
            <a:endParaRPr lang="es-MX" dirty="0"/>
          </a:p>
          <a:p>
            <a:r>
              <a:rPr lang="es-MX" dirty="0"/>
              <a:t>Diseño Web</a:t>
            </a:r>
          </a:p>
          <a:p>
            <a:r>
              <a:rPr lang="es-MX" dirty="0"/>
              <a:t>Modo de lectura</a:t>
            </a:r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21088"/>
            <a:ext cx="4547220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380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La animación es un efecto especial aplicado a un elemento, mientras que la transición es el efecto entre elementos. </a:t>
            </a:r>
          </a:p>
          <a:p>
            <a:r>
              <a:rPr lang="es-MX" dirty="0"/>
              <a:t>Animación</a:t>
            </a:r>
          </a:p>
          <a:p>
            <a:r>
              <a:rPr lang="es-MX" dirty="0"/>
              <a:t>Se aplica a un elemento de una diapositiva, como texto, imagen o forma </a:t>
            </a:r>
          </a:p>
          <a:p>
            <a:r>
              <a:rPr lang="es-MX" dirty="0"/>
              <a:t>Puede comunicar información visualmente, como mostrar relaciones, causas y efectos </a:t>
            </a:r>
          </a:p>
          <a:p>
            <a:r>
              <a:rPr lang="es-MX" dirty="0"/>
              <a:t>Puede agregar personalidad y estilo a un programa </a:t>
            </a:r>
          </a:p>
          <a:p>
            <a:r>
              <a:rPr lang="es-MX" dirty="0"/>
              <a:t>Puede hacer que los cambios de estado sean más naturales </a:t>
            </a:r>
          </a:p>
          <a:p>
            <a:r>
              <a:rPr lang="es-MX" dirty="0"/>
              <a:t>Transición</a:t>
            </a:r>
          </a:p>
          <a:p>
            <a:r>
              <a:rPr lang="es-MX" dirty="0"/>
              <a:t>Se produce al pasar de una diapositiva a la siguiente </a:t>
            </a:r>
          </a:p>
          <a:p>
            <a:r>
              <a:rPr lang="es-MX" dirty="0"/>
              <a:t>Puede hacer que los cambios de estado sean más rápidos y menos notables </a:t>
            </a:r>
          </a:p>
          <a:p>
            <a:r>
              <a:rPr lang="es-MX" dirty="0"/>
              <a:t>Puede hacer que los cambios de estado sean más atractivos y vistosos </a:t>
            </a:r>
          </a:p>
          <a:p>
            <a:r>
              <a:rPr lang="es-MX" dirty="0"/>
              <a:t>Ejemplos de animaciones y transiciones</a:t>
            </a:r>
          </a:p>
          <a:p>
            <a:r>
              <a:rPr lang="es-MX" dirty="0"/>
              <a:t>En PowerPoint, puedes aplicar efectos de animación como estirar, entrada rayas, o énfasis girar </a:t>
            </a:r>
          </a:p>
          <a:p>
            <a:r>
              <a:rPr lang="es-MX" dirty="0"/>
              <a:t>En CSS, puedes usar transiciones para suavizar los cambios, como cuando el usuario mueve el ratón sobre un elemento </a:t>
            </a:r>
          </a:p>
          <a:p>
            <a:r>
              <a:rPr lang="es-MX" dirty="0"/>
              <a:t>En la animación digital, se utilizan programas computacionales para lograr el efecto de movimiento </a:t>
            </a:r>
          </a:p>
          <a:p>
            <a:r>
              <a:rPr lang="es-MX" dirty="0"/>
              <a:t>Las animaciones y transiciones pueden ser una manera eficaz de comunicar información visualmente. Sin embargo, su uso gratuito puede distraer si no comunican nada. </a:t>
            </a:r>
            <a:endParaRPr lang="es-AR" dirty="0"/>
          </a:p>
        </p:txBody>
      </p:sp>
      <p:pic>
        <p:nvPicPr>
          <p:cNvPr id="3074" name="Picture 2" descr="YouTube ya te permite crear y compartir GIFs | Código Espagueti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772816"/>
            <a:ext cx="177552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txBody>
          <a:bodyPr>
            <a:normAutofit/>
          </a:bodyPr>
          <a:lstStyle/>
          <a:p>
            <a:r>
              <a:rPr lang="es-AR" dirty="0"/>
              <a:t>https://www.google.com/search?q=Definici%C3%B3n+de+Power+Point+y+su+utilidad&amp;sca_esv=bfd7f0276b7e69c9&amp;biw=1360&amp;bih=641&amp;ei=ZV39Z_TzIZvW1sQPhe_xgQI&amp;ved=0ahUKEwi0uvvSnNiMAxUbq5UCHYV3PCAQ4dUDCBE&amp;uact=5&amp;oq=Definici%C3%B3n+de+Power+Point+y+su+utilidad&amp;gs_lp=Egxnd3Mtd2l6LXNlcnAiKERlZmluaWNpw7NuIGRlIFBvd2VyIFBvaW50IHkgc3UgdXRpbGlkYWQyBRAhGJ8FMgUQIRifBUiT4QZQAFif9ARwA3gBkAEAmAF4oAF4qgEDMC4xuAEDyAEA-AEB-AECmAIEoAL9AagCFMICHRAAGIAEGLQCGNQDGOUCGLcDGIoFGOoCGIoD2AEBwgIQEAAYAxi0AhjqAhiPAdgBAsICEBAuGAMYtAIY6gIYjwHYAQKYAy_xBbBzxs4-EnehugYECAEYB7oGBggCEAEYCpIHAzMuMaAH4QKyBwMwLjG4B5IB&amp;sclient=gws-wiz-serp</a:t>
            </a:r>
          </a:p>
        </p:txBody>
      </p:sp>
      <p:pic>
        <p:nvPicPr>
          <p:cNvPr id="4098" name="Picture 2" descr="Steve Wilhite, creador de los Gifs, fallece a los 74 añ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3707904" cy="21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r>
              <a:rPr lang="es-AR" dirty="0"/>
              <a:t>https://www.google.com/search?q=Caracter%C3%ADsticas+m%C3%A1s+importantes%2C+n%C3%B3mbrelas&amp;sca_esv=bfd7f0276b7e69c9&amp;biw=1360&amp;bih=641&amp;ei=nV79Z7moJcvT1sQP9KaKsAY&amp;ved=0ahUKEwj56uHnndiMAxXLqZUCHXSTAmYQ4dUDCBE&amp;uact=5&amp;oq=Caracter%C3%ADsticas+m%C3%A1s+importantes%2C+n%C3%B3mbrelas&amp;gs_lp=Egxnd3Mtd2l6LXNlcnAiLUNhcmFjdGVyw61zdGljYXMgbcOhcyBpbXBvcnRhbnRlcywgbsOzbWJyZWxhczIHECEYoAEYCkjZSFC-BliENHACeAGQAQOYAa0BoAH8HKoBBTIwLjE3uAEDyAEA-AEB-AECmAIEoAL0AqgCFMICChAAGLADGNYEGEfCAgUQIRigAcICBBAhGBXCAh0QABiABBi0AhjUAxjlAhi3AxiKBRjqAhiKA9gBAcICEBAAGAMYtAIY6gIYjwHYAQLCAhAQLhgDGLQCGOoCGI8B2AECmAMi8QWEl-_fye2Y6YgGAZAGCLoGBAgBGAe6BgYIAhABGAqSBwMyLjKgB_uMArIHAzAuMrgHvwI&amp;sclient=gws-wiz-serp</a:t>
            </a:r>
          </a:p>
        </p:txBody>
      </p:sp>
      <p:pic>
        <p:nvPicPr>
          <p:cNvPr id="5122" name="Picture 2" descr="Qué es un GIF y cómo crearl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49080"/>
            <a:ext cx="34456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6633"/>
            <a:ext cx="9144000" cy="5328592"/>
          </a:xfrm>
        </p:spPr>
        <p:txBody>
          <a:bodyPr>
            <a:normAutofit fontScale="92500" lnSpcReduction="10000"/>
          </a:bodyPr>
          <a:lstStyle/>
          <a:p>
            <a:r>
              <a:rPr lang="es-AR" dirty="0"/>
              <a:t>https://www.google.com/search?q=Elementos+de+Power+Point-Funciones+que+cumple+cada%0D%0Aelemento&amp;sca_esv=bfd7f0276b7e69c9&amp;biw=1360&amp;bih=641&amp;ei=sF_9Z4S0L6vO1sQPj9z5gAM&amp;ved=0ahUKEwiEzPzqntiMAxUrp5UCHQ9uHjAQ4dUDCBE&amp;uact=5&amp;oq=Elementos+de+Power+Point-Funciones+que+cumple+cada%0D%0Aelemento&amp;gs_lp=Egxnd3Mtd2l6LXNlcnAiO0VsZW1lbnRvcyBkZSBQb3dlciBQb2ludC1GdW5jaW9uZXMgcXVlIGN1bXBsZSBjYWRhCmVsZW1lbnRvMh0QABiABBi0AhjUAxjlAhi3AxiKBRjqAhiKA9gBATIdEAAYgAQYtAIY1AMY5QIYtwMYigUY6gIYigPYAQEyHRAAGIAEGLQCGNQDGOUCGLcDGIoFGOoCGIoD2AEBMh0QABiABBi0AhjUAxjlAhi3AxiKBRjqAhiKA9gBATIdEAAYgAQYtAIY1AMY5QIYtwMYigUY6gIYigPYAQEyHRAAGIAEGLQCGNQDGOUCGLcDGIoFGOoCGIoD2AEBMh0QABiABBi0AhjUAxjlAhi3AxiKBRjqAhiKA9gBATIdEAAYgAQYtAIY1AMY5QIYtwMYigUY6gIYigPYAQEyHRAAGIAEGLQCGNQDGOUCGLcDGIoFGOoCGIoD2AEBMh0QABiABBi0AhjUAxjlAhi3AxiKBRjqAhiKA9gBATIQEC4YAxi0AhjqAhiPAdgBAjIQEAAYAxi0AhjqAhiPAdgBAjIQEAAYAxi0AhjqAhiPAdgBAjIQEAAYAxi0AhjqAhiPAdgBAjIQEAAYAxi0AhjqAhiPAdgBAjIQEAAYAxi0AhjqAhiPAdgBAjIQEC4YAxi0AhjqAhiPAdgBAjIQEC4YAxi0AhjqAhiPAdgBAjIQEAAYAxi0AhjqAhiPAdgBAjIQEAAYAxi0AhjqAhiPAdgBAkjbRlDgB1ifNnACeAGQAQOYAZgBoAHpGqoBBDI5Ljm4AQPIAQD4AQH4AQKYAgOgAsMBqAIUwgIKEAAYsAMY1gQYR8ICBRAhGKABmAMe8QXTRu5TVl0aRIgGAZAGCLoGBAgBGAe6BgYIAhABGAqSBwMyLjGgB_DVArIHAzAuMbgHkwE&amp;sclient=gws-wiz-serp</a:t>
            </a:r>
          </a:p>
        </p:txBody>
      </p:sp>
      <p:pic>
        <p:nvPicPr>
          <p:cNvPr id="6146" name="Picture 2" descr="30 years of the GIF | TechCrunc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41737"/>
            <a:ext cx="5417840" cy="15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88641"/>
            <a:ext cx="8856984" cy="5040559"/>
          </a:xfrm>
        </p:spPr>
        <p:txBody>
          <a:bodyPr>
            <a:normAutofit/>
          </a:bodyPr>
          <a:lstStyle/>
          <a:p>
            <a:r>
              <a:rPr lang="es-AR" dirty="0"/>
              <a:t>https://www.google.com/search?q=Tipos+de+Vistas%2C+explique+cada+una&amp;sca_esv=bfd7f0276b7e69c9&amp;biw=1360&amp;bih=641&amp;ei=IGD9Z8L2GenJ1sQPsd7M0Q8&amp;ved=0ahUKEwjChpugn9iMAxXppJUCHTEvM_oQ4dUDCBE&amp;uact=5&amp;oq=Tipos+de+Vistas%2C+explique+cada+una&amp;gs_lp=Egxnd3Mtd2l6LXNlcnAiIlRpcG9zIGRlIFZpc3RhcywgZXhwbGlxdWUgY2FkYSB1bmEyBRAhGKABMgUQIRigAUihUVAAWO08cAJ4AZABAJgBiwGgAYsBqgEDMC4xuAEDyAEA-AEB-AECmAIDoALnAagCFMICHRAAGIAEGLQCGNQDGOUCGLcDGIoFGOoCGIoD2AEBwgIQEAAYAxi0AhjqAhiPAdgBAsICEBAuGAMYtAIY6gIYjwHYAQKYAyTxBTuq0Egzcs3CugYECAEYB7oGBggCEAEYCpIHAzIuMaAH4wKyBwMwLjG4B6YB&amp;sclient=gws-wiz-serp</a:t>
            </a:r>
          </a:p>
        </p:txBody>
      </p:sp>
      <p:pic>
        <p:nvPicPr>
          <p:cNvPr id="7170" name="Picture 2" descr="GIFs animadas gratis de Pikachu | USAGIF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01" y="3668962"/>
            <a:ext cx="5715000" cy="30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6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a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203</TotalTime>
  <Words>532</Words>
  <Application>Microsoft Office PowerPoint</Application>
  <PresentationFormat>Presentación en pantalla (4:3)</PresentationFormat>
  <Paragraphs>65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Perspectiva</vt:lpstr>
      <vt:lpstr>Practico de informatica            power poit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Practico de informatica            power poit</dc:title>
  <dc:creator>Secundaria</dc:creator>
  <cp:lastModifiedBy>Secundaria</cp:lastModifiedBy>
  <cp:revision>21</cp:revision>
  <dcterms:created xsi:type="dcterms:W3CDTF">2025-04-07T20:28:02Z</dcterms:created>
  <dcterms:modified xsi:type="dcterms:W3CDTF">2025-04-23T19:20:41Z</dcterms:modified>
</cp:coreProperties>
</file>