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9CF5D06C-42B9-4081-BD72-9E10155C54E5}">
          <p14:sldIdLst>
            <p14:sldId id="256"/>
            <p14:sldId id="257"/>
            <p14:sldId id="258"/>
            <p14:sldId id="259"/>
            <p14:sldId id="260"/>
            <p14:sldId id="266"/>
            <p14:sldId id="262"/>
            <p14:sldId id="263"/>
            <p14:sldId id="264"/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62" autoAdjust="0"/>
  </p:normalViewPr>
  <p:slideViewPr>
    <p:cSldViewPr>
      <p:cViewPr>
        <p:scale>
          <a:sx n="73" d="100"/>
          <a:sy n="73" d="100"/>
        </p:scale>
        <p:origin x="-12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0"/>
            <a:ext cx="7315200" cy="198884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LAVORATORIO</a:t>
            </a:r>
            <a:br>
              <a:rPr lang="es-MX" dirty="0" smtClean="0"/>
            </a:br>
            <a:r>
              <a:rPr lang="es-MX" dirty="0" smtClean="0"/>
              <a:t> DE INFORMATICA PAWER POIT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1916832"/>
            <a:ext cx="7315200" cy="1144632"/>
          </a:xfrm>
        </p:spPr>
        <p:txBody>
          <a:bodyPr/>
          <a:lstStyle/>
          <a:p>
            <a:r>
              <a:rPr lang="es-MX" dirty="0" smtClean="0"/>
              <a:t>Curso  1A</a:t>
            </a:r>
          </a:p>
          <a:p>
            <a:r>
              <a:rPr lang="es-MX" dirty="0" smtClean="0"/>
              <a:t>Alumno </a:t>
            </a:r>
            <a:r>
              <a:rPr lang="es-MX" dirty="0"/>
              <a:t>N</a:t>
            </a:r>
            <a:r>
              <a:rPr lang="es-MX" dirty="0" smtClean="0"/>
              <a:t>azareno </a:t>
            </a:r>
            <a:r>
              <a:rPr lang="es-MX" dirty="0" err="1"/>
              <a:t>A</a:t>
            </a:r>
            <a:r>
              <a:rPr lang="es-MX" dirty="0" err="1" smtClean="0"/>
              <a:t>guero</a:t>
            </a:r>
            <a:endParaRPr lang="es-AR" dirty="0"/>
          </a:p>
        </p:txBody>
      </p:sp>
      <p:pic>
        <p:nvPicPr>
          <p:cNvPr id="1026" name="Picture 2" descr="Microsoft PowerPoint - Wikipedia, la enciclopedia li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4944"/>
            <a:ext cx="4799856" cy="373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86" y="185338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0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7315200" cy="1154097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5013176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TRANSISION</a:t>
            </a:r>
            <a:r>
              <a:rPr lang="es-AR" dirty="0" smtClean="0"/>
              <a:t>  https</a:t>
            </a:r>
            <a:r>
              <a:rPr lang="es-AR" dirty="0"/>
              <a:t>://</a:t>
            </a:r>
            <a:r>
              <a:rPr lang="es-AR" dirty="0" smtClean="0"/>
              <a:t>www.google.com/search?q=Animaci%C3%B3n+y+Transici%C3%B3n+explique+cada+uno&amp;sca_esv=bfd7f0276b7e69c9&amp;biw=1360&amp;bih=641&amp;ei=32D9Z9zwLa3f1sQP94PmaA&amp;ved=0ahUKEwic3Lj7n9iMAxWtr5UCHfeBGQ0Q4dUDCBE&amp;uact=5&amp;oq=Animaci%C3%B3n+y+Transici%C3%B3n+explique+cada+uno&amp;gs_lp=Egxnd3Mtd2l6LXNlcnAiKkFuaW1hY2nDs24geSBUcmFuc2ljacOzbiBleHBsaXF1ZSBjYWRhIHVubzIFECEYoAEyBRAhGKABSIKHAVDYH1juTHACeAGQAQKYAZQBoAG8F6oBBDIzLjm4AQPIAQD4AQH4AQKYAgSgAvoCqAIUwgIKEAAYsAMY1gQYR8ICHRAAGIAEGLQCGNQDGOUCGLcDGIoFGOoCGIoD2AEBwgIQEAAYAxi0AhjqAhiPAdgBAsICEBAuGAMYtAIY6gIYjwHYAQKYAyHxBXPtAAtfJgA4iAYBkAYIugYECAEYB7oGBggCEAEYCpIHAzIuMqAH8JkBsgcDMC4yuAfEAg&amp;sclient=gws-wiz-serp</a:t>
            </a:r>
          </a:p>
          <a:p>
            <a:endParaRPr lang="es-AR" dirty="0"/>
          </a:p>
        </p:txBody>
      </p:sp>
      <p:pic>
        <p:nvPicPr>
          <p:cNvPr id="8194" name="Picture 2" descr="GIF de Pikachu Gif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93096"/>
            <a:ext cx="612068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210546"/>
            <a:ext cx="9252520" cy="6624736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PowerPoint es un programa de software de Microsoft que permite crear presentaciones digitales utilizando diapositivas. Estas diapositivas pueden contener texto, imágenes, gráficos, animaciones, música y videos. PowerPoint se usa ampliamente en diversos campos como la enseñanza, los negocios y la comunicación en </a:t>
            </a:r>
            <a:r>
              <a:rPr lang="es-MX" dirty="0" smtClean="0"/>
              <a:t>genera</a:t>
            </a:r>
          </a:p>
          <a:p>
            <a:endParaRPr lang="es-MX" dirty="0" smtClean="0"/>
          </a:p>
          <a:p>
            <a:endParaRPr lang="es-MX" dirty="0"/>
          </a:p>
          <a:p>
            <a:r>
              <a:rPr lang="es-MX" dirty="0" smtClean="0"/>
              <a:t>Creación </a:t>
            </a:r>
            <a:r>
              <a:rPr lang="es-MX" dirty="0"/>
              <a:t>de presentaciones:</a:t>
            </a:r>
          </a:p>
          <a:p>
            <a:r>
              <a:rPr lang="es-MX" dirty="0"/>
              <a:t>Permite construir presentaciones con diapositivas, agregando contenido visual y multimedia. </a:t>
            </a:r>
          </a:p>
          <a:p>
            <a:r>
              <a:rPr lang="es-MX" dirty="0"/>
              <a:t>Comunicación visual:</a:t>
            </a:r>
          </a:p>
          <a:p>
            <a:r>
              <a:rPr lang="es-MX" dirty="0"/>
              <a:t>Facilita la transmisión de información de manera clara y atractiva, utilizando imágenes, gráficos y animaciones. </a:t>
            </a:r>
          </a:p>
          <a:p>
            <a:r>
              <a:rPr lang="es-MX" dirty="0"/>
              <a:t>Resumen de información:</a:t>
            </a:r>
          </a:p>
          <a:p>
            <a:r>
              <a:rPr lang="es-MX" dirty="0"/>
              <a:t>Ayuda a organizar y resumir conceptos principales en una presentación, resaltando la información clave. </a:t>
            </a:r>
          </a:p>
          <a:p>
            <a:r>
              <a:rPr lang="es-MX" dirty="0"/>
              <a:t>Apoyo a la exposición oral:</a:t>
            </a:r>
          </a:p>
          <a:p>
            <a:r>
              <a:rPr lang="es-MX" dirty="0"/>
              <a:t>Complementa presentaciones orales, brindando soporte visual y manteniendo la atención del público. </a:t>
            </a:r>
          </a:p>
          <a:p>
            <a:r>
              <a:rPr lang="es-MX" dirty="0"/>
              <a:t>Diversidad de formatos:</a:t>
            </a:r>
          </a:p>
          <a:p>
            <a:r>
              <a:rPr lang="es-MX" dirty="0"/>
              <a:t>Admite diversos elementos como texto, imágenes, vídeos, tablas, gráficos y animaciones, permitiendo presentaciones personalizadas. </a:t>
            </a:r>
          </a:p>
          <a:p>
            <a:r>
              <a:rPr lang="es-MX" dirty="0"/>
              <a:t>Distribución y presentación en línea:</a:t>
            </a:r>
          </a:p>
          <a:p>
            <a:r>
              <a:rPr lang="es-MX" dirty="0"/>
              <a:t>Permite compartir presentaciones en línea con otros usuarios o presentar en vivo a través de internet. </a:t>
            </a:r>
          </a:p>
          <a:p>
            <a:r>
              <a:rPr lang="es-MX" dirty="0"/>
              <a:t>Versatilidad:</a:t>
            </a:r>
          </a:p>
          <a:p>
            <a:r>
              <a:rPr lang="es-MX" dirty="0"/>
              <a:t>Utilizable en diversos campos y temáticas, desde presentaciones de marketing hasta clases sobre historia. </a:t>
            </a:r>
          </a:p>
          <a:p>
            <a:r>
              <a:rPr lang="es-MX" dirty="0"/>
              <a:t>Facilidades de edición:</a:t>
            </a:r>
          </a:p>
          <a:p>
            <a:r>
              <a:rPr lang="es-MX" dirty="0"/>
              <a:t>Ofrece herramientas para editar el formato de texto, insertar imágenes, diseñar diapositivas, agregar transiciones y animaciones. </a:t>
            </a:r>
          </a:p>
          <a:p>
            <a:r>
              <a:rPr lang="es-MX" dirty="0"/>
              <a:t>Plantillas predefinidas:</a:t>
            </a:r>
          </a:p>
          <a:p>
            <a:r>
              <a:rPr lang="es-MX" dirty="0"/>
              <a:t>Proporciona plantillas predefinidas para facilitar la creación de presentaciones profesionales y creativas.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396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"/>
            <a:ext cx="9144000" cy="6857999"/>
          </a:xfrm>
        </p:spPr>
        <p:txBody>
          <a:bodyPr>
            <a:normAutofit/>
          </a:bodyPr>
          <a:lstStyle/>
          <a:p>
            <a:r>
              <a:rPr lang="es-MX" dirty="0"/>
              <a:t>Las características principales de PowerPoint son la creación y edición de presentaciones con diapositivas, la posibilidad de insertar textos, imágenes, gráficos y otros elementos multimedia, y la capacidad de aplicar animaciones y transiciones para hacer la presentación más dinámica y </a:t>
            </a:r>
            <a:r>
              <a:rPr lang="es-MX" dirty="0" smtClean="0"/>
              <a:t>atractiva</a:t>
            </a:r>
          </a:p>
          <a:p>
            <a:endParaRPr lang="es-MX" dirty="0"/>
          </a:p>
          <a:p>
            <a:r>
              <a:rPr lang="es-MX" dirty="0"/>
              <a:t>En PowerPoint, los elementos principales para construir presentaciones son diapositivas, las cuales pueden contener diversos objetos como texto, imágenes, formas, tablas, gráficos y elementos multimedia. También se utilizan temas, diseños, transiciones y animaciones para dar estructura y estilo a las </a:t>
            </a:r>
            <a:r>
              <a:rPr lang="es-MX" dirty="0" err="1" smtClean="0"/>
              <a:t>presentacione</a:t>
            </a:r>
            <a:endParaRPr lang="es-MX" dirty="0" smtClean="0"/>
          </a:p>
          <a:p>
            <a:endParaRPr lang="es-MX" dirty="0"/>
          </a:p>
          <a:p>
            <a:r>
              <a:rPr lang="es-MX" dirty="0"/>
              <a:t>En PowerPoint, los elementos principales son las diapositivas, donde se muestra el contenido; el texto, que se puede formatear y agregar; las imágenes y gráficos, que se insertan para enriquecer la presentación; y las herramientas de edición, como la barra de herramientas, que permiten realizar tareas como guardar, imprimir, agregar diapositivas, cambiar fuentes, insertar elementos y aplicar </a:t>
            </a:r>
            <a:r>
              <a:rPr lang="es-MX" dirty="0" err="1"/>
              <a:t>transicione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24380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85"/>
            <a:ext cx="7998768" cy="792088"/>
          </a:xfrm>
        </p:spPr>
        <p:txBody>
          <a:bodyPr/>
          <a:lstStyle/>
          <a:p>
            <a:r>
              <a:rPr lang="es-MX" dirty="0" smtClean="0"/>
              <a:t>TIPOS DE VISTAS</a:t>
            </a:r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1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Tipos de vistas en PowerPoint:</a:t>
            </a:r>
          </a:p>
          <a:p>
            <a:r>
              <a:rPr lang="es-MX" dirty="0"/>
              <a:t>Vista Normal:</a:t>
            </a:r>
          </a:p>
          <a:p>
            <a:r>
              <a:rPr lang="es-MX" dirty="0"/>
              <a:t>Es la vista predeterminada donde se crea, edita y da formato a las diapositivas individuales. </a:t>
            </a:r>
          </a:p>
          <a:p>
            <a:r>
              <a:rPr lang="es-MX" dirty="0"/>
              <a:t>Vista Clasificador de Diapositivas:</a:t>
            </a:r>
          </a:p>
          <a:p>
            <a:r>
              <a:rPr lang="es-MX" dirty="0"/>
              <a:t>Permite ver todas las diapositivas de la presentación como miniaturas, lo que facilita la organización y el reordenamiento. </a:t>
            </a:r>
          </a:p>
          <a:p>
            <a:r>
              <a:rPr lang="es-MX" dirty="0"/>
              <a:t>Vista Página de Notas:</a:t>
            </a:r>
          </a:p>
          <a:p>
            <a:r>
              <a:rPr lang="es-MX" dirty="0"/>
              <a:t>Muestra las notas del orador junto con la diapositiva, útil para preparar la presentación. </a:t>
            </a:r>
          </a:p>
          <a:p>
            <a:r>
              <a:rPr lang="es-MX" dirty="0"/>
              <a:t>Vista Esquema:</a:t>
            </a:r>
          </a:p>
          <a:p>
            <a:r>
              <a:rPr lang="es-MX" dirty="0"/>
              <a:t>Muestra una vista de texto de los títulos y subtítulos de cada diapositiva, ideal para una estructura rápida. </a:t>
            </a:r>
          </a:p>
          <a:p>
            <a:r>
              <a:rPr lang="es-MX" dirty="0"/>
              <a:t>Vista Presentación con Diapositivas:</a:t>
            </a:r>
          </a:p>
          <a:p>
            <a:r>
              <a:rPr lang="es-MX" dirty="0"/>
              <a:t>Muestra la presentación en pantalla completa, simulando cómo se verá ante el público. </a:t>
            </a:r>
          </a:p>
          <a:p>
            <a:r>
              <a:rPr lang="es-MX" dirty="0"/>
              <a:t>Vista Moderador:</a:t>
            </a:r>
          </a:p>
          <a:p>
            <a:r>
              <a:rPr lang="es-MX" dirty="0"/>
              <a:t>Muestra la vista del presentador con la diapositiva actual, notas del orador y el reloj, útil para presentaciones en vivo. </a:t>
            </a:r>
          </a:p>
          <a:p>
            <a:r>
              <a:rPr lang="es-MX" dirty="0"/>
              <a:t>Vistas Patrón:</a:t>
            </a:r>
          </a:p>
          <a:p>
            <a:r>
              <a:rPr lang="es-MX" dirty="0"/>
              <a:t>Diapositiva, Documento y Notas, que permiten personalizar el diseño de las diapositivas y notas para toda la presentación. </a:t>
            </a:r>
          </a:p>
          <a:p>
            <a:r>
              <a:rPr lang="es-MX" dirty="0"/>
              <a:t>¿Cómo cambiar de vista?</a:t>
            </a:r>
          </a:p>
          <a:p>
            <a:r>
              <a:rPr lang="es-MX" dirty="0"/>
              <a:t>Se puede cambiar de vista a través de la pestaña "Vista" en la cinta de opciones de PowerPoint.</a:t>
            </a:r>
          </a:p>
          <a:p>
            <a:r>
              <a:rPr lang="es-MX" dirty="0"/>
              <a:t>También se pueden encontrar iconos de vista en la barra de tareas en la parte inferior de la ventana de diapositiva. </a:t>
            </a:r>
          </a:p>
          <a:p>
            <a:r>
              <a:rPr lang="es-MX" dirty="0"/>
              <a:t>En resumen: Cada vista tiene su propósito, desde la edición y organización de diapositivas hasta la presentación final y la preparación del presentador. </a:t>
            </a:r>
          </a:p>
          <a:p>
            <a:r>
              <a:rPr lang="es-MX" dirty="0"/>
              <a:t>Elegir la vista adecuada para una tarea en PowerPoint</a:t>
            </a:r>
          </a:p>
          <a:p>
            <a:r>
              <a:rPr lang="es-MX" dirty="0"/>
              <a:t>Las vistas de PowerPoint que puede usar para editar, imprimir y mostrar la presentación son las siguientes: * Vista normal. * Vis...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89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624644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>
              <a:spcBef>
                <a:spcPct val="20000"/>
              </a:spcBef>
              <a:buClr>
                <a:srgbClr val="FF8600"/>
              </a:buClr>
              <a:buFont typeface="Wingdings" charset="2"/>
              <a:buChar char="§"/>
            </a:pPr>
            <a:r>
              <a:rPr lang="es-A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SUS UTILIDSDES</a:t>
            </a:r>
            <a:r>
              <a:rPr lang="es-AR" sz="2400" dirty="0" smtClean="0">
                <a:solidFill>
                  <a:prstClr val="white"/>
                </a:solidFill>
              </a:rPr>
              <a:t>     </a:t>
            </a:r>
            <a:r>
              <a:rPr lang="es-AR" sz="2000" dirty="0" smtClean="0">
                <a:solidFill>
                  <a:prstClr val="white"/>
                </a:solidFill>
              </a:rPr>
              <a:t>https</a:t>
            </a:r>
            <a:r>
              <a:rPr lang="es-AR" sz="2000" dirty="0">
                <a:solidFill>
                  <a:prstClr val="white"/>
                </a:solidFill>
              </a:rPr>
              <a:t>://</a:t>
            </a:r>
            <a:r>
              <a:rPr lang="es-AR" sz="2000" dirty="0" smtClean="0">
                <a:solidFill>
                  <a:prstClr val="white"/>
                </a:solidFill>
              </a:rPr>
              <a:t>www.google.com/search?q=Definici%C3%B3n+de+Power+Point+y+su+utilidad&amp;sca_esv=bfd7f0276b7e69c9&amp;biw=1360&amp;bih=641&amp;ei=ZV39Z_TzIZvW1sQPhe_xgQI&amp;ved=0ahUKEwi0uvvSnNiMAxUbq5UCHYV3PCAQ4dUDCBE&amp;uact=5&amp;oq=Definici%C3%B3n+de+Power+Point+y+su+utilidad&amp;gs_lp=Egxnd3Mtd2l6LXNlcnAiKERlZmluaWNpw7NuIGRlIFBvd2VyIFBvaW50IHkgc3UgdXRpbGlkYWQyBRAhGJ8FMgUQIRifBUiT4QZQAFif9ARwA3gBkAEAmAF4oAF4qgEDMC4xuAEDyAEA-AEB-AECmAIEoAL9AagCFMICHRAAGIAEGLQCGNQDGOUCGLcDGIoFGOoCGIoD2AEBwgIQEAAYAxi0AhjqAhiPAdgBAsICEBAuGAMYtAIY6gIYjwHYAQKYAy_xBbBzxs4-EnehugYECAEYB7oGBggCEAEYCpIHAzMuMaAH4QKyBwMwLjG4B5IB&amp;sclient=gws-wiz-serp</a:t>
            </a:r>
          </a:p>
        </p:txBody>
      </p:sp>
    </p:spTree>
    <p:extLst>
      <p:ext uri="{BB962C8B-B14F-4D97-AF65-F5344CB8AC3E}">
        <p14:creationId xmlns:p14="http://schemas.microsoft.com/office/powerpoint/2010/main" val="356687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solidFill>
              <a:schemeClr val="accent5">
                <a:lumMod val="75000"/>
                <a:alpha val="79000"/>
              </a:schemeClr>
            </a:solidFill>
          </a:ln>
        </p:spPr>
        <p:txBody>
          <a:bodyPr>
            <a:normAutofit/>
          </a:bodyPr>
          <a:lstStyle/>
          <a:p>
            <a:r>
              <a:rPr lang="es-A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CARACTERISTICAS INPORTANTES  </a:t>
            </a:r>
            <a:r>
              <a:rPr lang="es-AR" dirty="0" smtClean="0"/>
              <a:t>https</a:t>
            </a:r>
            <a:r>
              <a:rPr lang="es-AR" dirty="0"/>
              <a:t>://www.google.com/search?q=Caracter%C3%ADsticas+m%C3%A1s+importantes%2C+n%C3%B3mbrelas&amp;sca_esv=bfd7f0276b7e69c9&amp;biw=1360&amp;bih=641&amp;ei=nV79Z7moJcvT1sQP9KaKsAY&amp;ved=0ahUKEwj56uHnndiMAxXLqZUCHXSTAmYQ4dUDCBE&amp;uact=5&amp;oq=Caracter%C3%ADsticas+m%C3%A1s+importantes%2C+n%C3%B3mbrelas&amp;gs_lp=Egxnd3Mtd2l6LXNlcnAiLUNhcmFjdGVyw61zdGljYXMgbcOhcyBpbXBvcnRhbnRlcywgbsOzbWJyZWxhczIHECEYoAEYCkjZSFC-BliENHACeAGQAQOYAa0BoAH8HKoBBTIwLjE3uAEDyAEA-AEB-AECmAIEoAL0AqgCFMICChAAGLADGNYEGEfCAgUQIRigAcICBBAhGBXCAh0QABiABBi0AhjUAxjlAhi3AxiKBRjqAhiKA9gBAcICEBAAGAMYtAIY6gIYjwHYAQLCAhAQLhgDGLQCGOoCGI8B2AECmAMi8QWEl-_</a:t>
            </a:r>
            <a:r>
              <a:rPr lang="es-AR" dirty="0" smtClean="0"/>
              <a:t>fye2Y6YgGAZAGCLoGBAgBGAe6BgYIAhABGAqSBwMyLjKgB_uMArIHAzAuMrgHvwI&amp;sclient=gws-wiz-serp</a:t>
            </a:r>
          </a:p>
          <a:p>
            <a:endParaRPr lang="es-AR" dirty="0"/>
          </a:p>
        </p:txBody>
      </p:sp>
      <p:pic>
        <p:nvPicPr>
          <p:cNvPr id="5122" name="Picture 2" descr="Qué es un GIF y cómo crearl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49080"/>
            <a:ext cx="344561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6633"/>
            <a:ext cx="9144000" cy="5328592"/>
          </a:xfrm>
        </p:spPr>
        <p:txBody>
          <a:bodyPr>
            <a:normAutofit fontScale="92500" lnSpcReduction="20000"/>
          </a:bodyPr>
          <a:lstStyle/>
          <a:p>
            <a:r>
              <a:rPr lang="es-A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ELEMENTOS DE PAWER POIT </a:t>
            </a:r>
            <a:r>
              <a:rPr lang="es-AR" dirty="0" smtClean="0"/>
              <a:t>https</a:t>
            </a:r>
            <a:r>
              <a:rPr lang="es-AR" dirty="0"/>
              <a:t>://</a:t>
            </a:r>
            <a:r>
              <a:rPr lang="es-AR" dirty="0" smtClean="0"/>
              <a:t>www.google.com/search?q=Elementos+de+Power+Point-Funciones+que+cumple+cada%0D%0Aelemento&amp;sca_esv=bfd7f0276b7e69c9&amp;biw=1360&amp;bih=641&amp;ei=sF_9Z4S0L6vO1sQPj9z5gAM&amp;ved=0ahUKEwiEzPzqntiMAxUrp5UCHQ9uHjAQ4dUDCBE&amp;uact=5&amp;oq=Elementos+de+Power+Point-Funciones+que+cumple+cada%0D%0Aelemento&amp;gs_lp=Egxnd3Mtd2l6LXNlcnAiO0VsZW1lbnRvcyBkZSBQb3dlciBQb2ludC1GdW5jaW9uZXMgcXVlIGN1bXBsZSBjYWRhCmVsZW1lbnRvMh0QABiABBi0AhjUAxjlAhi3AxiKBRjqAhiKA9gBATIdEAAYgAQYtAIY1AMY5QIYtwMYigUY6gIYigPYAQEyHRAAGIAEGLQCGNQDGOUCGLcDGIoFGOoCGIoD2AEBMh0QABiABBi0AhjUAxjlAhi3AxiKBRjqAhiKA9gBATIdEAAYgAQYtAIY1AMY5QIYtwMYigUY6gIYigPYAQEyHRAAGIAEGLQCGNQDGOUCGLcDGIoFGOoCGIoD2AEBMh0QABiABBi0AhjUAxjlAhi3AxiKBRjqAhiKA9gBATIdEAAYgAQYtAIY1AMY5QIYtwMYigUY6gIYigPYAQEyHRAAGIAEGLQCGNQDGOUCGLcDGIoFGOoCGIoD2AEBMh0QABiABBi0AhjUAxjlAhi3AxiKBRjqAhiKA9gBATIQEC4YAxi0AhjqAhiPAdgBAjIQEAAYAxi0AhjqAhiPAdgBAjIQEAAYAxi0AhjqAhiPAdgBAjIQEAAYAxi0AhjqAhiPAdgBAjIQEAAYAxi0AhjqAhiPAdgBAjIQEAAYAxi0AhjqAhiPAdgBAjIQEC4YAxi0AhjqAhiPAdgBAjIQEC4YAxi0AhjqAhiPAdgBAjIQEAAYAxi0AhjqAhiPAdgBAjIQEAAYAxi0AhjqAhiPAdgBAkjbRlDgB1ifNnACeAGQAQOYAZgBoAHpGqoBBDI5Ljm4AQPIAQD4AQH4AQKYAgOgAsMBqAIUwgIKEAAYsAMY1gQYR8ICBRAhGKABmAMe8QXTRu5TVl0aRIgGAZAGCLoGBAgBGAe6BgYIAhABGAqSBwMyLjGgB_DVArIHAzAuMbgHkwE&amp;sclient=gws-wiz-serp</a:t>
            </a:r>
          </a:p>
          <a:p>
            <a:endParaRPr lang="es-AR" dirty="0"/>
          </a:p>
        </p:txBody>
      </p:sp>
      <p:pic>
        <p:nvPicPr>
          <p:cNvPr id="6146" name="Picture 2" descr="30 years of the GIF | TechCrunc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341737"/>
            <a:ext cx="5417840" cy="15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88641"/>
            <a:ext cx="8856984" cy="5040559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TIPOS DE VISTAS </a:t>
            </a:r>
            <a:r>
              <a:rPr lang="es-AR" dirty="0" smtClean="0"/>
              <a:t>https</a:t>
            </a:r>
            <a:r>
              <a:rPr lang="es-AR" dirty="0"/>
              <a:t>://</a:t>
            </a:r>
            <a:r>
              <a:rPr lang="es-AR" dirty="0" smtClean="0"/>
              <a:t>www.google.com/search?q=Tipos+de+Vistas%2C+explique+cada+una&amp;sca_esv=bfd7f0276b7e69c9&amp;biw=1360&amp;bih=641&amp;ei=IGD9Z8L2GenJ1sQPsd7M0Q8&amp;ved=0ahUKEwjChpugn9iMAxXppJUCHTEvM_oQ4dUDCBE&amp;uact=5&amp;oq=Tipos+de+Vistas%2C+explique+cada+una&amp;gs_lp=Egxnd3Mtd2l6LXNlcnAiIlRpcG9zIGRlIFZpc3RhcywgZXhwbGlxdWUgY2FkYSB1bmEyBRAhGKABMgUQIRigAUihUVAAWO08cAJ4AZABAJgBiwGgAYsBqgEDMC4xuAEDyAEA-AEB-AECmAIDoALnAagCFMICHRAAGIAEGLQCGNQDGOUCGLcDGIoFGOoCGIoD2AEBwgIQEAAYAxi0AhjqAhiPAdgBAsICEBAuGAMYtAIY6gIYjwHYAQKYAyTxBTuq0Egzcs3CugYECAEYB7oGBggCEAEYCpIHAzIuMaAH4wKyBwMwLjG4B6YB&amp;sclient=gws-wiz-serp</a:t>
            </a:r>
          </a:p>
          <a:p>
            <a:endParaRPr lang="es-AR" dirty="0"/>
          </a:p>
        </p:txBody>
      </p:sp>
      <p:pic>
        <p:nvPicPr>
          <p:cNvPr id="7170" name="Picture 2" descr="GIFs animadas gratis de Pikachu | USAGIF.c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01" y="4797152"/>
            <a:ext cx="57150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6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a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259</TotalTime>
  <Words>711</Words>
  <Application>Microsoft Office PowerPoint</Application>
  <PresentationFormat>Presentación en pantalla (4:3)</PresentationFormat>
  <Paragraphs>56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Perspectiva</vt:lpstr>
      <vt:lpstr>LAVORATORIO  DE INFORMATICA PAWER POIT</vt:lpstr>
      <vt:lpstr>Presentación de PowerPoint</vt:lpstr>
      <vt:lpstr>Presentación de PowerPoint</vt:lpstr>
      <vt:lpstr>Presentación de PowerPoint</vt:lpstr>
      <vt:lpstr>TIPOS DE VISTAS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Practico de informatica            power poit</dc:title>
  <dc:creator>Secundaria</dc:creator>
  <cp:lastModifiedBy>Secundaria</cp:lastModifiedBy>
  <cp:revision>29</cp:revision>
  <dcterms:created xsi:type="dcterms:W3CDTF">2025-04-07T20:28:02Z</dcterms:created>
  <dcterms:modified xsi:type="dcterms:W3CDTF">2025-04-30T20:27:34Z</dcterms:modified>
</cp:coreProperties>
</file>