
<file path=[Content_Types].xml><?xml version="1.0" encoding="utf-8"?>
<Types xmlns="http://schemas.openxmlformats.org/package/2006/content-types">
  <Default Extension="jfif" ContentType="image/jpe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5" autoAdjust="0"/>
    <p:restoredTop sz="94660"/>
  </p:normalViewPr>
  <p:slideViewPr>
    <p:cSldViewPr snapToGrid="0">
      <p:cViewPr varScale="1">
        <p:scale>
          <a:sx n="85" d="100"/>
          <a:sy n="85" d="100"/>
        </p:scale>
        <p:origin x="96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3B1BA14-479C-4F42-B5A7-9A351D06589D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B51E235A-D656-45B1-90B1-293753134AF9}">
      <dgm:prSet phldrT="[Texto]"/>
      <dgm:spPr/>
      <dgm:t>
        <a:bodyPr/>
        <a:lstStyle/>
        <a:p>
          <a:r>
            <a:rPr lang="es-ES" dirty="0" smtClean="0">
              <a:latin typeface="Bahnschrift SemiBold" panose="020B0502040204020203" pitchFamily="34" charset="0"/>
            </a:rPr>
            <a:t>BUENA FE</a:t>
          </a:r>
          <a:endParaRPr lang="es-ES" dirty="0">
            <a:latin typeface="Bahnschrift SemiBold" panose="020B0502040204020203" pitchFamily="34" charset="0"/>
          </a:endParaRPr>
        </a:p>
      </dgm:t>
    </dgm:pt>
    <dgm:pt modelId="{07E842D8-FD05-422C-A7E2-598C2C840592}" type="parTrans" cxnId="{BB725A6F-0380-4583-8E41-37EC05B817DF}">
      <dgm:prSet/>
      <dgm:spPr/>
      <dgm:t>
        <a:bodyPr/>
        <a:lstStyle/>
        <a:p>
          <a:endParaRPr lang="es-ES"/>
        </a:p>
      </dgm:t>
    </dgm:pt>
    <dgm:pt modelId="{F4E93035-5F1B-4106-B8D1-B45E8718DAB7}" type="sibTrans" cxnId="{BB725A6F-0380-4583-8E41-37EC05B817DF}">
      <dgm:prSet/>
      <dgm:spPr/>
      <dgm:t>
        <a:bodyPr/>
        <a:lstStyle/>
        <a:p>
          <a:endParaRPr lang="es-ES"/>
        </a:p>
      </dgm:t>
    </dgm:pt>
    <dgm:pt modelId="{40E27698-5308-48D0-954E-3CB51EEB5C25}">
      <dgm:prSet phldrT="[Texto]"/>
      <dgm:spPr/>
      <dgm:t>
        <a:bodyPr/>
        <a:lstStyle/>
        <a:p>
          <a:r>
            <a:rPr lang="es-ES" dirty="0" smtClean="0">
              <a:latin typeface="Bahnschrift" panose="020B0502040204020203" pitchFamily="34" charset="0"/>
            </a:rPr>
            <a:t>RESPETO</a:t>
          </a:r>
          <a:endParaRPr lang="es-ES" dirty="0">
            <a:latin typeface="Bahnschrift" panose="020B0502040204020203" pitchFamily="34" charset="0"/>
          </a:endParaRPr>
        </a:p>
      </dgm:t>
    </dgm:pt>
    <dgm:pt modelId="{A096C21F-9559-41C8-A2A7-3917903A009A}" type="parTrans" cxnId="{5B864DD9-DDF9-4D31-9353-A0FFA0CFB9C9}">
      <dgm:prSet/>
      <dgm:spPr/>
      <dgm:t>
        <a:bodyPr/>
        <a:lstStyle/>
        <a:p>
          <a:endParaRPr lang="es-ES"/>
        </a:p>
      </dgm:t>
    </dgm:pt>
    <dgm:pt modelId="{6C973236-84C9-44CA-87B3-53BF6800319E}" type="sibTrans" cxnId="{5B864DD9-DDF9-4D31-9353-A0FFA0CFB9C9}">
      <dgm:prSet/>
      <dgm:spPr/>
      <dgm:t>
        <a:bodyPr/>
        <a:lstStyle/>
        <a:p>
          <a:endParaRPr lang="es-ES"/>
        </a:p>
      </dgm:t>
    </dgm:pt>
    <dgm:pt modelId="{1005FC2B-B71C-4856-939E-A9255595CCFC}">
      <dgm:prSet phldrT="[Texto]"/>
      <dgm:spPr/>
      <dgm:t>
        <a:bodyPr/>
        <a:lstStyle/>
        <a:p>
          <a:r>
            <a:rPr lang="es-ES" dirty="0" smtClean="0">
              <a:latin typeface="Bahnschrift" panose="020B0502040204020203" pitchFamily="34" charset="0"/>
            </a:rPr>
            <a:t>FIDELIDAD</a:t>
          </a:r>
          <a:endParaRPr lang="es-ES" dirty="0">
            <a:latin typeface="Bahnschrift" panose="020B0502040204020203" pitchFamily="34" charset="0"/>
          </a:endParaRPr>
        </a:p>
      </dgm:t>
    </dgm:pt>
    <dgm:pt modelId="{AC2FE25C-DDEC-4F2A-B07A-6EBD4ABA1B66}" type="parTrans" cxnId="{E95E7875-6671-4CA8-92CF-F508FFCE65AC}">
      <dgm:prSet/>
      <dgm:spPr/>
      <dgm:t>
        <a:bodyPr/>
        <a:lstStyle/>
        <a:p>
          <a:endParaRPr lang="es-ES"/>
        </a:p>
      </dgm:t>
    </dgm:pt>
    <dgm:pt modelId="{C5235EAE-3F0C-43B3-BA5A-2081474F539D}" type="sibTrans" cxnId="{E95E7875-6671-4CA8-92CF-F508FFCE65AC}">
      <dgm:prSet/>
      <dgm:spPr/>
      <dgm:t>
        <a:bodyPr/>
        <a:lstStyle/>
        <a:p>
          <a:endParaRPr lang="es-ES"/>
        </a:p>
      </dgm:t>
    </dgm:pt>
    <dgm:pt modelId="{45329E40-189D-4547-AC41-25D14428CA7D}" type="pres">
      <dgm:prSet presAssocID="{D3B1BA14-479C-4F42-B5A7-9A351D06589D}" presName="linear" presStyleCnt="0">
        <dgm:presLayoutVars>
          <dgm:dir/>
          <dgm:animLvl val="lvl"/>
          <dgm:resizeHandles val="exact"/>
        </dgm:presLayoutVars>
      </dgm:prSet>
      <dgm:spPr/>
    </dgm:pt>
    <dgm:pt modelId="{10140297-6965-4DF0-8EB8-E3A441C38847}" type="pres">
      <dgm:prSet presAssocID="{B51E235A-D656-45B1-90B1-293753134AF9}" presName="parentLin" presStyleCnt="0"/>
      <dgm:spPr/>
    </dgm:pt>
    <dgm:pt modelId="{80F3FD76-2E89-4FED-A321-B3437651EFB3}" type="pres">
      <dgm:prSet presAssocID="{B51E235A-D656-45B1-90B1-293753134AF9}" presName="parentLeftMargin" presStyleLbl="node1" presStyleIdx="0" presStyleCnt="3"/>
      <dgm:spPr/>
    </dgm:pt>
    <dgm:pt modelId="{7D7BA8A1-3EC6-4AAF-9C21-B5B495527959}" type="pres">
      <dgm:prSet presAssocID="{B51E235A-D656-45B1-90B1-293753134AF9}" presName="parentText" presStyleLbl="node1" presStyleIdx="0" presStyleCnt="3" custLinFactNeighborX="25765" custLinFactNeighborY="-3476">
        <dgm:presLayoutVars>
          <dgm:chMax val="0"/>
          <dgm:bulletEnabled val="1"/>
        </dgm:presLayoutVars>
      </dgm:prSet>
      <dgm:spPr/>
    </dgm:pt>
    <dgm:pt modelId="{43011DE1-D6DF-4B39-874D-5FBAC595C8AD}" type="pres">
      <dgm:prSet presAssocID="{B51E235A-D656-45B1-90B1-293753134AF9}" presName="negativeSpace" presStyleCnt="0"/>
      <dgm:spPr/>
    </dgm:pt>
    <dgm:pt modelId="{C1148FDA-82D5-4C17-91B9-F6DBB6898969}" type="pres">
      <dgm:prSet presAssocID="{B51E235A-D656-45B1-90B1-293753134AF9}" presName="childText" presStyleLbl="conFgAcc1" presStyleIdx="0" presStyleCnt="3">
        <dgm:presLayoutVars>
          <dgm:bulletEnabled val="1"/>
        </dgm:presLayoutVars>
      </dgm:prSet>
      <dgm:spPr/>
    </dgm:pt>
    <dgm:pt modelId="{C1748CAC-7B36-4734-8404-39C5E549500D}" type="pres">
      <dgm:prSet presAssocID="{F4E93035-5F1B-4106-B8D1-B45E8718DAB7}" presName="spaceBetweenRectangles" presStyleCnt="0"/>
      <dgm:spPr/>
    </dgm:pt>
    <dgm:pt modelId="{619297A1-539B-4605-9EFD-E03741B3B1C6}" type="pres">
      <dgm:prSet presAssocID="{40E27698-5308-48D0-954E-3CB51EEB5C25}" presName="parentLin" presStyleCnt="0"/>
      <dgm:spPr/>
    </dgm:pt>
    <dgm:pt modelId="{B92F40AE-A9A9-42CB-B36E-B372465353E3}" type="pres">
      <dgm:prSet presAssocID="{40E27698-5308-48D0-954E-3CB51EEB5C25}" presName="parentLeftMargin" presStyleLbl="node1" presStyleIdx="0" presStyleCnt="3"/>
      <dgm:spPr/>
    </dgm:pt>
    <dgm:pt modelId="{100A355C-47A3-4690-BAC8-23340F9DAE08}" type="pres">
      <dgm:prSet presAssocID="{40E27698-5308-48D0-954E-3CB51EEB5C25}" presName="parentText" presStyleLbl="node1" presStyleIdx="1" presStyleCnt="3" custLinFactNeighborX="-15029" custLinFactNeighborY="-2318">
        <dgm:presLayoutVars>
          <dgm:chMax val="0"/>
          <dgm:bulletEnabled val="1"/>
        </dgm:presLayoutVars>
      </dgm:prSet>
      <dgm:spPr/>
    </dgm:pt>
    <dgm:pt modelId="{49870D92-BA34-469C-B866-4904081F5BFF}" type="pres">
      <dgm:prSet presAssocID="{40E27698-5308-48D0-954E-3CB51EEB5C25}" presName="negativeSpace" presStyleCnt="0"/>
      <dgm:spPr/>
    </dgm:pt>
    <dgm:pt modelId="{0B53DF96-1ED1-4AA6-9E41-9C9D9EBA3413}" type="pres">
      <dgm:prSet presAssocID="{40E27698-5308-48D0-954E-3CB51EEB5C25}" presName="childText" presStyleLbl="conFgAcc1" presStyleIdx="1" presStyleCnt="3">
        <dgm:presLayoutVars>
          <dgm:bulletEnabled val="1"/>
        </dgm:presLayoutVars>
      </dgm:prSet>
      <dgm:spPr/>
    </dgm:pt>
    <dgm:pt modelId="{E1D0B1E3-7C31-4FEA-85A5-06D4678DA317}" type="pres">
      <dgm:prSet presAssocID="{6C973236-84C9-44CA-87B3-53BF6800319E}" presName="spaceBetweenRectangles" presStyleCnt="0"/>
      <dgm:spPr/>
    </dgm:pt>
    <dgm:pt modelId="{96910AEF-001C-4103-BFC7-7627ECD83FE6}" type="pres">
      <dgm:prSet presAssocID="{1005FC2B-B71C-4856-939E-A9255595CCFC}" presName="parentLin" presStyleCnt="0"/>
      <dgm:spPr/>
    </dgm:pt>
    <dgm:pt modelId="{8E5DE45D-EA55-42CA-9D15-B047DDE3B154}" type="pres">
      <dgm:prSet presAssocID="{1005FC2B-B71C-4856-939E-A9255595CCFC}" presName="parentLeftMargin" presStyleLbl="node1" presStyleIdx="1" presStyleCnt="3"/>
      <dgm:spPr/>
    </dgm:pt>
    <dgm:pt modelId="{5432197B-094E-4947-ABE8-106920454033}" type="pres">
      <dgm:prSet presAssocID="{1005FC2B-B71C-4856-939E-A9255595CCFC}" presName="parentText" presStyleLbl="node1" presStyleIdx="2" presStyleCnt="3">
        <dgm:presLayoutVars>
          <dgm:chMax val="0"/>
          <dgm:bulletEnabled val="1"/>
        </dgm:presLayoutVars>
      </dgm:prSet>
      <dgm:spPr/>
    </dgm:pt>
    <dgm:pt modelId="{2CECEEDA-14DE-4769-908F-13D32C365227}" type="pres">
      <dgm:prSet presAssocID="{1005FC2B-B71C-4856-939E-A9255595CCFC}" presName="negativeSpace" presStyleCnt="0"/>
      <dgm:spPr/>
    </dgm:pt>
    <dgm:pt modelId="{4D1BC78F-F361-4FF1-BA63-9A680DEFAFE2}" type="pres">
      <dgm:prSet presAssocID="{1005FC2B-B71C-4856-939E-A9255595CCFC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9DEAF587-2EEC-4FB6-A89F-32D7529CEED4}" type="presOf" srcId="{40E27698-5308-48D0-954E-3CB51EEB5C25}" destId="{100A355C-47A3-4690-BAC8-23340F9DAE08}" srcOrd="1" destOrd="0" presId="urn:microsoft.com/office/officeart/2005/8/layout/list1"/>
    <dgm:cxn modelId="{14D16816-7B8C-4439-92D6-522C8AE722C7}" type="presOf" srcId="{B51E235A-D656-45B1-90B1-293753134AF9}" destId="{80F3FD76-2E89-4FED-A321-B3437651EFB3}" srcOrd="0" destOrd="0" presId="urn:microsoft.com/office/officeart/2005/8/layout/list1"/>
    <dgm:cxn modelId="{5B864DD9-DDF9-4D31-9353-A0FFA0CFB9C9}" srcId="{D3B1BA14-479C-4F42-B5A7-9A351D06589D}" destId="{40E27698-5308-48D0-954E-3CB51EEB5C25}" srcOrd="1" destOrd="0" parTransId="{A096C21F-9559-41C8-A2A7-3917903A009A}" sibTransId="{6C973236-84C9-44CA-87B3-53BF6800319E}"/>
    <dgm:cxn modelId="{E5FF1069-E704-4776-A2D4-ACADB33B8D92}" type="presOf" srcId="{1005FC2B-B71C-4856-939E-A9255595CCFC}" destId="{8E5DE45D-EA55-42CA-9D15-B047DDE3B154}" srcOrd="0" destOrd="0" presId="urn:microsoft.com/office/officeart/2005/8/layout/list1"/>
    <dgm:cxn modelId="{E4740E4A-AA1D-4193-A703-020429F31672}" type="presOf" srcId="{D3B1BA14-479C-4F42-B5A7-9A351D06589D}" destId="{45329E40-189D-4547-AC41-25D14428CA7D}" srcOrd="0" destOrd="0" presId="urn:microsoft.com/office/officeart/2005/8/layout/list1"/>
    <dgm:cxn modelId="{12EE93A8-6DA2-4C02-978C-8027D1C305DA}" type="presOf" srcId="{B51E235A-D656-45B1-90B1-293753134AF9}" destId="{7D7BA8A1-3EC6-4AAF-9C21-B5B495527959}" srcOrd="1" destOrd="0" presId="urn:microsoft.com/office/officeart/2005/8/layout/list1"/>
    <dgm:cxn modelId="{E95E7875-6671-4CA8-92CF-F508FFCE65AC}" srcId="{D3B1BA14-479C-4F42-B5A7-9A351D06589D}" destId="{1005FC2B-B71C-4856-939E-A9255595CCFC}" srcOrd="2" destOrd="0" parTransId="{AC2FE25C-DDEC-4F2A-B07A-6EBD4ABA1B66}" sibTransId="{C5235EAE-3F0C-43B3-BA5A-2081474F539D}"/>
    <dgm:cxn modelId="{7FFF7ABC-33E8-41E4-B07C-4B953FE80E7F}" type="presOf" srcId="{40E27698-5308-48D0-954E-3CB51EEB5C25}" destId="{B92F40AE-A9A9-42CB-B36E-B372465353E3}" srcOrd="0" destOrd="0" presId="urn:microsoft.com/office/officeart/2005/8/layout/list1"/>
    <dgm:cxn modelId="{BB725A6F-0380-4583-8E41-37EC05B817DF}" srcId="{D3B1BA14-479C-4F42-B5A7-9A351D06589D}" destId="{B51E235A-D656-45B1-90B1-293753134AF9}" srcOrd="0" destOrd="0" parTransId="{07E842D8-FD05-422C-A7E2-598C2C840592}" sibTransId="{F4E93035-5F1B-4106-B8D1-B45E8718DAB7}"/>
    <dgm:cxn modelId="{1C9DF065-1F5E-40DF-9F17-787F530FD866}" type="presOf" srcId="{1005FC2B-B71C-4856-939E-A9255595CCFC}" destId="{5432197B-094E-4947-ABE8-106920454033}" srcOrd="1" destOrd="0" presId="urn:microsoft.com/office/officeart/2005/8/layout/list1"/>
    <dgm:cxn modelId="{98A28049-46AC-404C-B76C-74E8DC9B08BC}" type="presParOf" srcId="{45329E40-189D-4547-AC41-25D14428CA7D}" destId="{10140297-6965-4DF0-8EB8-E3A441C38847}" srcOrd="0" destOrd="0" presId="urn:microsoft.com/office/officeart/2005/8/layout/list1"/>
    <dgm:cxn modelId="{0C7943F1-F770-4D22-BA67-D7157A45302D}" type="presParOf" srcId="{10140297-6965-4DF0-8EB8-E3A441C38847}" destId="{80F3FD76-2E89-4FED-A321-B3437651EFB3}" srcOrd="0" destOrd="0" presId="urn:microsoft.com/office/officeart/2005/8/layout/list1"/>
    <dgm:cxn modelId="{1BE020AA-3D69-46DB-9713-19FA7580C8F3}" type="presParOf" srcId="{10140297-6965-4DF0-8EB8-E3A441C38847}" destId="{7D7BA8A1-3EC6-4AAF-9C21-B5B495527959}" srcOrd="1" destOrd="0" presId="urn:microsoft.com/office/officeart/2005/8/layout/list1"/>
    <dgm:cxn modelId="{2E76783E-50D6-47B6-8B59-C8DBE21FB739}" type="presParOf" srcId="{45329E40-189D-4547-AC41-25D14428CA7D}" destId="{43011DE1-D6DF-4B39-874D-5FBAC595C8AD}" srcOrd="1" destOrd="0" presId="urn:microsoft.com/office/officeart/2005/8/layout/list1"/>
    <dgm:cxn modelId="{485C9B17-90D8-4EF3-A65F-0C58CBC703AE}" type="presParOf" srcId="{45329E40-189D-4547-AC41-25D14428CA7D}" destId="{C1148FDA-82D5-4C17-91B9-F6DBB6898969}" srcOrd="2" destOrd="0" presId="urn:microsoft.com/office/officeart/2005/8/layout/list1"/>
    <dgm:cxn modelId="{E6488919-A029-4BEC-8051-1C178EBDC0F5}" type="presParOf" srcId="{45329E40-189D-4547-AC41-25D14428CA7D}" destId="{C1748CAC-7B36-4734-8404-39C5E549500D}" srcOrd="3" destOrd="0" presId="urn:microsoft.com/office/officeart/2005/8/layout/list1"/>
    <dgm:cxn modelId="{7899F9D4-C622-410F-BA17-7291633C84D6}" type="presParOf" srcId="{45329E40-189D-4547-AC41-25D14428CA7D}" destId="{619297A1-539B-4605-9EFD-E03741B3B1C6}" srcOrd="4" destOrd="0" presId="urn:microsoft.com/office/officeart/2005/8/layout/list1"/>
    <dgm:cxn modelId="{78EBA97A-C8A9-46FA-A79A-A9B0E6BE83F7}" type="presParOf" srcId="{619297A1-539B-4605-9EFD-E03741B3B1C6}" destId="{B92F40AE-A9A9-42CB-B36E-B372465353E3}" srcOrd="0" destOrd="0" presId="urn:microsoft.com/office/officeart/2005/8/layout/list1"/>
    <dgm:cxn modelId="{0DD5813E-9115-40CA-B8ED-1EA7B496BB55}" type="presParOf" srcId="{619297A1-539B-4605-9EFD-E03741B3B1C6}" destId="{100A355C-47A3-4690-BAC8-23340F9DAE08}" srcOrd="1" destOrd="0" presId="urn:microsoft.com/office/officeart/2005/8/layout/list1"/>
    <dgm:cxn modelId="{9E4B94E9-3155-47BB-8C21-17AF4F3FA2EB}" type="presParOf" srcId="{45329E40-189D-4547-AC41-25D14428CA7D}" destId="{49870D92-BA34-469C-B866-4904081F5BFF}" srcOrd="5" destOrd="0" presId="urn:microsoft.com/office/officeart/2005/8/layout/list1"/>
    <dgm:cxn modelId="{91DEEA3D-2578-4109-AA76-7FF371550661}" type="presParOf" srcId="{45329E40-189D-4547-AC41-25D14428CA7D}" destId="{0B53DF96-1ED1-4AA6-9E41-9C9D9EBA3413}" srcOrd="6" destOrd="0" presId="urn:microsoft.com/office/officeart/2005/8/layout/list1"/>
    <dgm:cxn modelId="{0EA2C586-194D-4DA5-9343-0F39EE736A46}" type="presParOf" srcId="{45329E40-189D-4547-AC41-25D14428CA7D}" destId="{E1D0B1E3-7C31-4FEA-85A5-06D4678DA317}" srcOrd="7" destOrd="0" presId="urn:microsoft.com/office/officeart/2005/8/layout/list1"/>
    <dgm:cxn modelId="{07CB3545-66B9-47D0-B78E-02D6C3D39ED3}" type="presParOf" srcId="{45329E40-189D-4547-AC41-25D14428CA7D}" destId="{96910AEF-001C-4103-BFC7-7627ECD83FE6}" srcOrd="8" destOrd="0" presId="urn:microsoft.com/office/officeart/2005/8/layout/list1"/>
    <dgm:cxn modelId="{D574549F-4A52-4475-A6E2-A640D2E4BCE7}" type="presParOf" srcId="{96910AEF-001C-4103-BFC7-7627ECD83FE6}" destId="{8E5DE45D-EA55-42CA-9D15-B047DDE3B154}" srcOrd="0" destOrd="0" presId="urn:microsoft.com/office/officeart/2005/8/layout/list1"/>
    <dgm:cxn modelId="{93370DA6-FC4D-47A6-9240-81858AE7808A}" type="presParOf" srcId="{96910AEF-001C-4103-BFC7-7627ECD83FE6}" destId="{5432197B-094E-4947-ABE8-106920454033}" srcOrd="1" destOrd="0" presId="urn:microsoft.com/office/officeart/2005/8/layout/list1"/>
    <dgm:cxn modelId="{1527415C-088F-424A-9767-FCB703400832}" type="presParOf" srcId="{45329E40-189D-4547-AC41-25D14428CA7D}" destId="{2CECEEDA-14DE-4769-908F-13D32C365227}" srcOrd="9" destOrd="0" presId="urn:microsoft.com/office/officeart/2005/8/layout/list1"/>
    <dgm:cxn modelId="{77F04A99-C2E9-41B6-A19D-3B96CDADB118}" type="presParOf" srcId="{45329E40-189D-4547-AC41-25D14428CA7D}" destId="{4D1BC78F-F361-4FF1-BA63-9A680DEFAFE2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1148FDA-82D5-4C17-91B9-F6DBB6898969}">
      <dsp:nvSpPr>
        <dsp:cNvPr id="0" name=""/>
        <dsp:cNvSpPr/>
      </dsp:nvSpPr>
      <dsp:spPr>
        <a:xfrm>
          <a:off x="0" y="506528"/>
          <a:ext cx="10515600" cy="831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D7BA8A1-3EC6-4AAF-9C21-B5B495527959}">
      <dsp:nvSpPr>
        <dsp:cNvPr id="0" name=""/>
        <dsp:cNvSpPr/>
      </dsp:nvSpPr>
      <dsp:spPr>
        <a:xfrm>
          <a:off x="661247" y="0"/>
          <a:ext cx="7360920" cy="9741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8225" tIns="0" rIns="278225" bIns="0" numCol="1" spcCol="1270" anchor="ctr" anchorCtr="0">
          <a:noAutofit/>
        </a:bodyPr>
        <a:lstStyle/>
        <a:p>
          <a:pPr lvl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3300" kern="1200" dirty="0" smtClean="0">
              <a:latin typeface="Bahnschrift SemiBold" panose="020B0502040204020203" pitchFamily="34" charset="0"/>
            </a:rPr>
            <a:t>BUENA FE</a:t>
          </a:r>
          <a:endParaRPr lang="es-ES" sz="3300" kern="1200" dirty="0">
            <a:latin typeface="Bahnschrift SemiBold" panose="020B0502040204020203" pitchFamily="34" charset="0"/>
          </a:endParaRPr>
        </a:p>
      </dsp:txBody>
      <dsp:txXfrm>
        <a:off x="708802" y="47555"/>
        <a:ext cx="7265810" cy="879050"/>
      </dsp:txXfrm>
    </dsp:sp>
    <dsp:sp modelId="{0B53DF96-1ED1-4AA6-9E41-9C9D9EBA3413}">
      <dsp:nvSpPr>
        <dsp:cNvPr id="0" name=""/>
        <dsp:cNvSpPr/>
      </dsp:nvSpPr>
      <dsp:spPr>
        <a:xfrm>
          <a:off x="0" y="2003409"/>
          <a:ext cx="10515600" cy="831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00A355C-47A3-4690-BAC8-23340F9DAE08}">
      <dsp:nvSpPr>
        <dsp:cNvPr id="0" name=""/>
        <dsp:cNvSpPr/>
      </dsp:nvSpPr>
      <dsp:spPr>
        <a:xfrm>
          <a:off x="446760" y="1493747"/>
          <a:ext cx="7360920" cy="9741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8225" tIns="0" rIns="278225" bIns="0" numCol="1" spcCol="1270" anchor="ctr" anchorCtr="0">
          <a:noAutofit/>
        </a:bodyPr>
        <a:lstStyle/>
        <a:p>
          <a:pPr lvl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3300" kern="1200" dirty="0" smtClean="0">
              <a:latin typeface="Bahnschrift" panose="020B0502040204020203" pitchFamily="34" charset="0"/>
            </a:rPr>
            <a:t>RESPETO</a:t>
          </a:r>
          <a:endParaRPr lang="es-ES" sz="3300" kern="1200" dirty="0">
            <a:latin typeface="Bahnschrift" panose="020B0502040204020203" pitchFamily="34" charset="0"/>
          </a:endParaRPr>
        </a:p>
      </dsp:txBody>
      <dsp:txXfrm>
        <a:off x="494315" y="1541302"/>
        <a:ext cx="7265810" cy="879050"/>
      </dsp:txXfrm>
    </dsp:sp>
    <dsp:sp modelId="{4D1BC78F-F361-4FF1-BA63-9A680DEFAFE2}">
      <dsp:nvSpPr>
        <dsp:cNvPr id="0" name=""/>
        <dsp:cNvSpPr/>
      </dsp:nvSpPr>
      <dsp:spPr>
        <a:xfrm>
          <a:off x="0" y="3500289"/>
          <a:ext cx="10515600" cy="831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432197B-094E-4947-ABE8-106920454033}">
      <dsp:nvSpPr>
        <dsp:cNvPr id="0" name=""/>
        <dsp:cNvSpPr/>
      </dsp:nvSpPr>
      <dsp:spPr>
        <a:xfrm>
          <a:off x="525780" y="3013209"/>
          <a:ext cx="7360920" cy="9741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8225" tIns="0" rIns="278225" bIns="0" numCol="1" spcCol="1270" anchor="ctr" anchorCtr="0">
          <a:noAutofit/>
        </a:bodyPr>
        <a:lstStyle/>
        <a:p>
          <a:pPr lvl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3300" kern="1200" dirty="0" smtClean="0">
              <a:latin typeface="Bahnschrift" panose="020B0502040204020203" pitchFamily="34" charset="0"/>
            </a:rPr>
            <a:t>FIDELIDAD</a:t>
          </a:r>
          <a:endParaRPr lang="es-ES" sz="3300" kern="1200" dirty="0">
            <a:latin typeface="Bahnschrift" panose="020B0502040204020203" pitchFamily="34" charset="0"/>
          </a:endParaRPr>
        </a:p>
      </dsp:txBody>
      <dsp:txXfrm>
        <a:off x="573335" y="3060764"/>
        <a:ext cx="7265810" cy="87905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editar el estilo de subtítulo del patrón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565C34-E51E-4ED9-B711-C54ED7962636}" type="datetimeFigureOut">
              <a:rPr lang="en-US" smtClean="0"/>
              <a:t>5/1/2025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4D8BC0-92D6-47C4-96E4-87920D0723D8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64426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565C34-E51E-4ED9-B711-C54ED7962636}" type="datetimeFigureOut">
              <a:rPr lang="en-US" smtClean="0"/>
              <a:t>5/1/2025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4D8BC0-92D6-47C4-96E4-87920D0723D8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65718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565C34-E51E-4ED9-B711-C54ED7962636}" type="datetimeFigureOut">
              <a:rPr lang="en-US" smtClean="0"/>
              <a:t>5/1/2025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4D8BC0-92D6-47C4-96E4-87920D0723D8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93802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565C34-E51E-4ED9-B711-C54ED7962636}" type="datetimeFigureOut">
              <a:rPr lang="en-US" smtClean="0"/>
              <a:t>5/1/2025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4D8BC0-92D6-47C4-96E4-87920D0723D8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58689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565C34-E51E-4ED9-B711-C54ED7962636}" type="datetimeFigureOut">
              <a:rPr lang="en-US" smtClean="0"/>
              <a:t>5/1/2025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4D8BC0-92D6-47C4-96E4-87920D0723D8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3699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565C34-E51E-4ED9-B711-C54ED7962636}" type="datetimeFigureOut">
              <a:rPr lang="en-US" smtClean="0"/>
              <a:t>5/1/2025</a:t>
            </a:fld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4D8BC0-92D6-47C4-96E4-87920D0723D8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85312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565C34-E51E-4ED9-B711-C54ED7962636}" type="datetimeFigureOut">
              <a:rPr lang="en-US" smtClean="0"/>
              <a:t>5/1/2025</a:t>
            </a:fld>
            <a:endParaRPr lang="en-U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4D8BC0-92D6-47C4-96E4-87920D0723D8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08631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565C34-E51E-4ED9-B711-C54ED7962636}" type="datetimeFigureOut">
              <a:rPr lang="en-US" smtClean="0"/>
              <a:t>5/1/2025</a:t>
            </a:fld>
            <a:endParaRPr lang="en-U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4D8BC0-92D6-47C4-96E4-87920D0723D8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53084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565C34-E51E-4ED9-B711-C54ED7962636}" type="datetimeFigureOut">
              <a:rPr lang="en-US" smtClean="0"/>
              <a:t>5/1/2025</a:t>
            </a:fld>
            <a:endParaRPr lang="en-U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4D8BC0-92D6-47C4-96E4-87920D0723D8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53887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565C34-E51E-4ED9-B711-C54ED7962636}" type="datetimeFigureOut">
              <a:rPr lang="en-US" smtClean="0"/>
              <a:t>5/1/2025</a:t>
            </a:fld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4D8BC0-92D6-47C4-96E4-87920D0723D8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89940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565C34-E51E-4ED9-B711-C54ED7962636}" type="datetimeFigureOut">
              <a:rPr lang="en-US" smtClean="0"/>
              <a:t>5/1/2025</a:t>
            </a:fld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4D8BC0-92D6-47C4-96E4-87920D0723D8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53590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565C34-E51E-4ED9-B711-C54ED7962636}" type="datetimeFigureOut">
              <a:rPr lang="en-US" smtClean="0"/>
              <a:t>5/1/2025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4D8BC0-92D6-47C4-96E4-87920D0723D8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11416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fif"/><Relationship Id="rId2" Type="http://schemas.openxmlformats.org/officeDocument/2006/relationships/image" Target="../media/image1.jfi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l"/>
            <a:r>
              <a:rPr lang="es-ES" sz="2400" smtClean="0">
                <a:latin typeface="Bahnschrift SemiBold" panose="020B0502040204020203" pitchFamily="34" charset="0"/>
              </a:rPr>
              <a:t> </a:t>
            </a:r>
            <a:endParaRPr lang="en-US" sz="2400" dirty="0">
              <a:latin typeface="Bahnschrift SemiBold" panose="020B0502040204020203" pitchFamily="34" charset="0"/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487385"/>
            <a:ext cx="9144000" cy="1655762"/>
          </a:xfrm>
          <a:gradFill>
            <a:gsLst>
              <a:gs pos="0">
                <a:schemeClr val="accent2">
                  <a:lumMod val="60000"/>
                  <a:lumOff val="40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/>
          <a:lstStyle/>
          <a:p>
            <a:r>
              <a:rPr lang="es-ES" dirty="0" smtClean="0">
                <a:latin typeface="Bahnschrift SemiBold" panose="020B0502040204020203" pitchFamily="34" charset="0"/>
              </a:rPr>
              <a:t>es una virtud que consiste en actuar con fidelidad, compromiso y apoyo hacia una persona, grupo, causa o ideal, incluso en momentos difíciles.</a:t>
            </a:r>
            <a:endParaRPr lang="en-US" dirty="0">
              <a:latin typeface="Bahnschrift SemiBold" panose="020B0502040204020203" pitchFamily="34" charset="0"/>
            </a:endParaRP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71502" y="1259769"/>
            <a:ext cx="3844580" cy="2118960"/>
          </a:xfrm>
          <a:prstGeom prst="rect">
            <a:avLst/>
          </a:prstGeom>
        </p:spPr>
      </p:pic>
      <p:pic>
        <p:nvPicPr>
          <p:cNvPr id="5" name="Imagen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6082" y="1121834"/>
            <a:ext cx="2256895" cy="2256895"/>
          </a:xfrm>
          <a:prstGeom prst="rect">
            <a:avLst/>
          </a:prstGeom>
        </p:spPr>
      </p:pic>
      <p:sp>
        <p:nvSpPr>
          <p:cNvPr id="8" name="CuadroTexto 7"/>
          <p:cNvSpPr txBox="1"/>
          <p:nvPr/>
        </p:nvSpPr>
        <p:spPr>
          <a:xfrm>
            <a:off x="1633710" y="1183231"/>
            <a:ext cx="14788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>
                <a:latin typeface="Bahnschrift SemiBold" panose="020B0502040204020203" pitchFamily="34" charset="0"/>
              </a:rPr>
              <a:t>EMA PONCE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033475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2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476977" y="286102"/>
            <a:ext cx="7933267" cy="1325563"/>
          </a:xfrm>
        </p:spPr>
        <p:txBody>
          <a:bodyPr/>
          <a:lstStyle/>
          <a:p>
            <a:r>
              <a:rPr lang="es-ES" dirty="0" smtClean="0">
                <a:solidFill>
                  <a:schemeClr val="accent1">
                    <a:lumMod val="75000"/>
                  </a:schemeClr>
                </a:solidFill>
                <a:latin typeface="Arial Rounded MT Bold" panose="020F0704030504030204" pitchFamily="34" charset="0"/>
              </a:rPr>
              <a:t>LEALTAD</a:t>
            </a:r>
            <a:endParaRPr lang="en-US" dirty="0">
              <a:solidFill>
                <a:schemeClr val="accent1">
                  <a:lumMod val="75000"/>
                </a:schemeClr>
              </a:solidFill>
              <a:latin typeface="Arial Rounded MT Bold" panose="020F0704030504030204" pitchFamily="34" charset="0"/>
            </a:endParaRPr>
          </a:p>
        </p:txBody>
      </p:sp>
      <p:graphicFrame>
        <p:nvGraphicFramePr>
          <p:cNvPr id="4" name="Marcador de conteni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59955883"/>
              </p:ext>
            </p:extLst>
          </p:nvPr>
        </p:nvGraphicFramePr>
        <p:xfrm>
          <a:off x="1222022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54333841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</p:bld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</TotalTime>
  <Words>36</Words>
  <Application>Microsoft Office PowerPoint</Application>
  <PresentationFormat>Panorámica</PresentationFormat>
  <Paragraphs>7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9" baseType="lpstr">
      <vt:lpstr>Arial</vt:lpstr>
      <vt:lpstr>Arial Rounded MT Bold</vt:lpstr>
      <vt:lpstr>Bahnschrift</vt:lpstr>
      <vt:lpstr>Bahnschrift SemiBold</vt:lpstr>
      <vt:lpstr>Calibri</vt:lpstr>
      <vt:lpstr>Calibri Light</vt:lpstr>
      <vt:lpstr>Tema de Office</vt:lpstr>
      <vt:lpstr> </vt:lpstr>
      <vt:lpstr>LEALTAD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EMA PONCE</dc:title>
  <dc:creator>Caro</dc:creator>
  <cp:lastModifiedBy>Caro</cp:lastModifiedBy>
  <cp:revision>4</cp:revision>
  <dcterms:created xsi:type="dcterms:W3CDTF">2025-05-01T20:24:11Z</dcterms:created>
  <dcterms:modified xsi:type="dcterms:W3CDTF">2025-05-01T20:53:57Z</dcterms:modified>
</cp:coreProperties>
</file>