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6" r:id="rId1"/>
  </p:sldMasterIdLst>
  <p:notesMasterIdLst>
    <p:notesMasterId r:id="rId9"/>
  </p:notesMasterIdLst>
  <p:sldIdLst>
    <p:sldId id="256" r:id="rId2"/>
    <p:sldId id="260" r:id="rId3"/>
    <p:sldId id="259" r:id="rId4"/>
    <p:sldId id="261" r:id="rId5"/>
    <p:sldId id="262" r:id="rId6"/>
    <p:sldId id="263" r:id="rId7"/>
    <p:sldId id="264" r:id="rId8"/>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0391" autoAdjust="0"/>
  </p:normalViewPr>
  <p:slideViewPr>
    <p:cSldViewPr>
      <p:cViewPr>
        <p:scale>
          <a:sx n="70" d="100"/>
          <a:sy n="70" d="100"/>
        </p:scale>
        <p:origin x="-1386" y="-3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43C1AD-2BCC-430F-BBC8-BFF22EE4E8B9}" type="datetimeFigureOut">
              <a:rPr lang="es-ES" smtClean="0"/>
              <a:t>23/04/2025</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9F75957-66C2-4F27-9B23-EEDC76EEA5F3}" type="slidenum">
              <a:rPr lang="es-ES" smtClean="0"/>
              <a:t>‹Nº›</a:t>
            </a:fld>
            <a:endParaRPr lang="es-ES"/>
          </a:p>
        </p:txBody>
      </p:sp>
    </p:spTree>
    <p:extLst>
      <p:ext uri="{BB962C8B-B14F-4D97-AF65-F5344CB8AC3E}">
        <p14:creationId xmlns:p14="http://schemas.microsoft.com/office/powerpoint/2010/main" val="443999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89F75957-66C2-4F27-9B23-EEDC76EEA5F3}" type="slidenum">
              <a:rPr lang="es-ES" smtClean="0"/>
              <a:t>5</a:t>
            </a:fld>
            <a:endParaRPr lang="es-ES"/>
          </a:p>
        </p:txBody>
      </p:sp>
    </p:spTree>
    <p:extLst>
      <p:ext uri="{BB962C8B-B14F-4D97-AF65-F5344CB8AC3E}">
        <p14:creationId xmlns:p14="http://schemas.microsoft.com/office/powerpoint/2010/main" val="3459508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BA9FC72B-21EE-4556-B9B0-42A60EB319C9}" type="datetimeFigureOut">
              <a:rPr lang="es-ES" smtClean="0"/>
              <a:t>23/04/2025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57F9D13-CF6D-444C-A4B2-D04861A1CCD5}" type="slidenum">
              <a:rPr lang="es-ES" smtClean="0"/>
              <a:t>‹Nº›</a:t>
            </a:fld>
            <a:endParaRPr lang="es-ES"/>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s-ES" smtClean="0"/>
              <a:t>Haga clic para modificar el estilo de título del patrón</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4" name="Date Placeholder 3"/>
          <p:cNvSpPr>
            <a:spLocks noGrp="1"/>
          </p:cNvSpPr>
          <p:nvPr>
            <p:ph type="dt" sz="half" idx="10"/>
          </p:nvPr>
        </p:nvSpPr>
        <p:spPr/>
        <p:txBody>
          <a:bodyPr/>
          <a:lstStyle/>
          <a:p>
            <a:fld id="{BA9FC72B-21EE-4556-B9B0-42A60EB319C9}" type="datetimeFigureOut">
              <a:rPr lang="es-ES" smtClean="0"/>
              <a:t>23/04/2025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57F9D13-CF6D-444C-A4B2-D04861A1CCD5}" type="slidenum">
              <a:rPr lang="es-ES" smtClean="0"/>
              <a:t>‹Nº›</a:t>
            </a:fld>
            <a:endParaRPr lang="es-E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s-ES" smtClean="0"/>
              <a:t>Haga clic para modificar el estilo de título del patrón</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A9FC72B-21EE-4556-B9B0-42A60EB319C9}" type="datetimeFigureOut">
              <a:rPr lang="es-ES" smtClean="0"/>
              <a:t>23/04/2025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57F9D13-CF6D-444C-A4B2-D04861A1CCD5}" type="slidenum">
              <a:rPr lang="es-ES" smtClean="0"/>
              <a:t>‹Nº›</a:t>
            </a:fld>
            <a:endParaRPr lang="es-E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BA9FC72B-21EE-4556-B9B0-42A60EB319C9}" type="datetimeFigureOut">
              <a:rPr lang="es-ES" smtClean="0"/>
              <a:t>23/04/2025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57F9D13-CF6D-444C-A4B2-D04861A1CCD5}" type="slidenum">
              <a:rPr lang="es-ES" smtClean="0"/>
              <a:t>‹Nº›</a:t>
            </a:fld>
            <a:endParaRPr lang="es-ES"/>
          </a:p>
        </p:txBody>
      </p:sp>
      <p:sp>
        <p:nvSpPr>
          <p:cNvPr id="8" name="Title 7"/>
          <p:cNvSpPr>
            <a:spLocks noGrp="1"/>
          </p:cNvSpPr>
          <p:nvPr>
            <p:ph type="title"/>
          </p:nvPr>
        </p:nvSpPr>
        <p:spPr/>
        <p:txBody>
          <a:bodyPr/>
          <a:lstStyle/>
          <a:p>
            <a:r>
              <a:rPr lang="es-ES" smtClean="0"/>
              <a:t>Haga clic para modificar el estilo de título del patrón</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BA9FC72B-21EE-4556-B9B0-42A60EB319C9}" type="datetimeFigureOut">
              <a:rPr lang="es-ES" smtClean="0"/>
              <a:t>23/04/2025</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357F9D13-CF6D-444C-A4B2-D04861A1CCD5}" type="slidenum">
              <a:rPr lang="es-ES" smtClean="0"/>
              <a:t>‹Nº›</a:t>
            </a:fld>
            <a:endParaRPr lang="es-E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A9FC72B-21EE-4556-B9B0-42A60EB319C9}" type="datetimeFigureOut">
              <a:rPr lang="es-ES" smtClean="0"/>
              <a:t>23/04/2025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57F9D13-CF6D-444C-A4B2-D04861A1CCD5}" type="slidenum">
              <a:rPr lang="es-ES" smtClean="0"/>
              <a:t>‹Nº›</a:t>
            </a:fld>
            <a:endParaRPr lang="es-ES"/>
          </a:p>
        </p:txBody>
      </p:sp>
      <p:sp>
        <p:nvSpPr>
          <p:cNvPr id="8" name="Title 7"/>
          <p:cNvSpPr>
            <a:spLocks noGrp="1"/>
          </p:cNvSpPr>
          <p:nvPr>
            <p:ph type="title"/>
          </p:nvPr>
        </p:nvSpPr>
        <p:spPr/>
        <p:txBody>
          <a:bodyPr/>
          <a:lstStyle/>
          <a:p>
            <a:r>
              <a:rPr lang="es-ES" smtClean="0"/>
              <a:t>Haga clic para modificar el estilo de título del patrón</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s-ES" smtClean="0"/>
              <a:t>Haga clic para modificar el estilo de texto del patrón</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A9FC72B-21EE-4556-B9B0-42A60EB319C9}" type="datetimeFigureOut">
              <a:rPr lang="es-ES" smtClean="0"/>
              <a:t>23/04/2025</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357F9D13-CF6D-444C-A4B2-D04861A1CCD5}" type="slidenum">
              <a:rPr lang="es-ES" smtClean="0"/>
              <a:t>‹Nº›</a:t>
            </a:fld>
            <a:endParaRPr lang="es-ES"/>
          </a:p>
        </p:txBody>
      </p:sp>
      <p:sp>
        <p:nvSpPr>
          <p:cNvPr id="10" name="Title 9"/>
          <p:cNvSpPr>
            <a:spLocks noGrp="1"/>
          </p:cNvSpPr>
          <p:nvPr>
            <p:ph type="title"/>
          </p:nvPr>
        </p:nvSpPr>
        <p:spPr/>
        <p:txBody>
          <a:bodyPr/>
          <a:lstStyle/>
          <a:p>
            <a:r>
              <a:rPr lang="es-ES" smtClean="0"/>
              <a:t>Haga clic para modificar el estilo de título del patrón</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A9FC72B-21EE-4556-B9B0-42A60EB319C9}" type="datetimeFigureOut">
              <a:rPr lang="es-ES" smtClean="0"/>
              <a:t>23/04/2025</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357F9D13-CF6D-444C-A4B2-D04861A1CCD5}" type="slidenum">
              <a:rPr lang="es-ES" smtClean="0"/>
              <a:t>‹Nº›</a:t>
            </a:fld>
            <a:endParaRPr lang="es-E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9FC72B-21EE-4556-B9B0-42A60EB319C9}" type="datetimeFigureOut">
              <a:rPr lang="es-ES" smtClean="0"/>
              <a:t>23/04/2025</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357F9D13-CF6D-444C-A4B2-D04861A1CCD5}" type="slidenum">
              <a:rPr lang="es-ES" smtClean="0"/>
              <a:t>‹Nº›</a:t>
            </a:fld>
            <a:endParaRPr lang="es-E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A9FC72B-21EE-4556-B9B0-42A60EB319C9}" type="datetimeFigureOut">
              <a:rPr lang="es-ES" smtClean="0"/>
              <a:t>23/04/2025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57F9D13-CF6D-444C-A4B2-D04861A1CCD5}" type="slidenum">
              <a:rPr lang="es-ES" smtClean="0"/>
              <a:t>‹Nº›</a:t>
            </a:fld>
            <a:endParaRPr lang="es-E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A9FC72B-21EE-4556-B9B0-42A60EB319C9}" type="datetimeFigureOut">
              <a:rPr lang="es-ES" smtClean="0"/>
              <a:t>23/04/2025</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357F9D13-CF6D-444C-A4B2-D04861A1CCD5}" type="slidenum">
              <a:rPr lang="es-ES" smtClean="0"/>
              <a:t>‹Nº›</a:t>
            </a:fld>
            <a:endParaRPr lang="es-ES"/>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s-ES" smtClean="0"/>
              <a:t>Haga clic para modificar el estilo de título del patrón</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BA9FC72B-21EE-4556-B9B0-42A60EB319C9}" type="datetimeFigureOut">
              <a:rPr lang="es-ES" smtClean="0"/>
              <a:t>23/04/2025</a:t>
            </a:fld>
            <a:endParaRPr lang="es-ES"/>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s-ES"/>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357F9D13-CF6D-444C-A4B2-D04861A1CCD5}" type="slidenum">
              <a:rPr lang="es-ES" smtClean="0"/>
              <a:t>‹Nº›</a:t>
            </a:fld>
            <a:endParaRPr lang="es-ES"/>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hyperlink" Target="https://www.bing.com/ck/a?!&amp;&amp;p=94c51be0d81de7364377f717f8a7f5859f9261a2f50b1515be67ac5022bec94cJmltdHM9MTc0NDU4ODgwMA&amp;ptn=3&amp;ver=2&amp;hsh=4&amp;fclid=2f138821-4cfd-6fd9-0356-9def4d586eae&amp;psq=Definici%c3%b3n+de+Power+Point+y+su+utilidad&amp;u=a1aHR0cHM6Ly93d3cuYXJkaWx1LmNvbS9ndWlhcy9taWNyb3NvZnQtcG93ZXJwb2ludC1xdWUtZXM&amp;ntb=1" TargetMode="Externa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hyperlink" Target="https://www.bing.com/ck/a?!&amp;&amp;p=4322a79550df22d2f95e79d93e46d7db560db32c73b0b306e8367131ea1fb818JmltdHM9MTc0NTM2NjQwMA&amp;ptn=3&amp;ver=2&amp;hsh=4&amp;fclid=3cb91836-c1a2-6936-1df3-0de1c0366804&amp;psq=Caracter%c3%adsticas+m%c3%a1s+importantes,+n%c3%b3mbrelas&amp;u=a1aHR0cHM6Ly9lcy53aWtpcGVkaWEub3JnL3dpa2kvSnVnbGFucw&amp;ntb=1" TargetMode="Externa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hyperlink" Target="https://www.bing.com/ck/a?!&amp;&amp;p=7b2f070619efcde4d5bc29b110e588069cda05d6cb30bd669dd54eeca1f4bff6JmltdHM9MTc0NTM2NjQwMA&amp;ptn=3&amp;ver=2&amp;hsh=4&amp;fclid=3cb91836-c1a2-6936-1df3-0de1c0366804&amp;psq=Elementos+de+Power+Point-Funciones+que+cumple+cada+elemento&amp;u=a1aHR0cHM6Ly9mcmllbmRseWJsb2dkZWFwcmVuZGl6YWplLmJsb2dzcG90LmNvbS8yMDIwLzA4L2JhcnJhLWRlLWhlcnJhbWllbnRhcy1kZS1wb3dlcnBvaW50LXktc3VzLWZ1bmNpb25lcy1leHBsaWNhZGFzLmh0bWw&amp;ntb=1"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hyperlink" Target="https://www.bing.com/ck/a?!&amp;&amp;p=73e7d9028866080b3693a82159b6af57636e09eb44b2887f818272901e28041dJmltdHM9MTc0NDU4ODgwMA&amp;ptn=3&amp;ver=2&amp;hsh=4&amp;fclid=2f138821-4cfd-6fd9-0356-9def4d586eae&amp;psq=Tipos+de+Vistas+DE+POWER+POINT+explique+cada+una&amp;u=a1aHR0cHM6Ly9zdXBwb3J0Lm1pY3Jvc29mdC5jb20vZXMtZXMvb2ZmaWNlL2VsZWdpci1sYS12aXN0YS1hZGVjdWFkYS1wYXJhLXVuYS10YXJlYS1lbi1wb3dlcnBvaW50LTIxMzMyZDhkLWFkYmMtNDcxNy1hMmM2LWUyNWE2OTdiNDBlOQ&amp;ntb=1" TargetMode="Externa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hyperlink" Target="https://www.bing.com/ck/a?!&amp;&amp;p=cf0c489035011693a25f07ab879db0b283af87d3114438bd67dd04acf89d8025JmltdHM9MTc0NTM2NjQwMA&amp;ptn=3&amp;ver=2&amp;hsh=4&amp;fclid=3cb91836-c1a2-6936-1df3-0de1c0366804&amp;psq=Animaci%c3%b3n+y+Transici%c3%b3n+explique+cada+uno&amp;u=a1aHR0cHM6Ly93d3cuYnlyb252YXJnYXMuY29tL3dlYi9xdWUtZXMtdW5hLWFuaW1hY2lvbi15LXVuYS10cmFuc2ljaW9uLw&amp;ntb=1" TargetMode="External"/><Relationship Id="rId1" Type="http://schemas.openxmlformats.org/officeDocument/2006/relationships/slideLayout" Target="../slideLayouts/slideLayout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Marcador de texto"/>
          <p:cNvSpPr>
            <a:spLocks noGrp="1"/>
          </p:cNvSpPr>
          <p:nvPr>
            <p:ph type="subTitle" idx="1"/>
          </p:nvPr>
        </p:nvSpPr>
        <p:spPr>
          <a:xfrm>
            <a:off x="827584" y="2564904"/>
            <a:ext cx="6283221" cy="3888431"/>
          </a:xfrm>
        </p:spPr>
        <p:txBody>
          <a:bodyPr>
            <a:normAutofit/>
          </a:bodyPr>
          <a:lstStyle/>
          <a:p>
            <a:r>
              <a:rPr lang="es-MX" dirty="0" smtClean="0"/>
              <a:t>NOMBRE  Y APELLIDO  </a:t>
            </a:r>
            <a:r>
              <a:rPr lang="es-MX" smtClean="0"/>
              <a:t>DEL ALUMNO:FELIPE BRICEÑO Y LISANDRO ABASOLO</a:t>
            </a:r>
            <a:endParaRPr lang="es-MX" dirty="0" smtClean="0"/>
          </a:p>
          <a:p>
            <a:r>
              <a:rPr lang="es-MX" dirty="0" smtClean="0"/>
              <a:t>PROF:ANDREA GOMEZ</a:t>
            </a:r>
          </a:p>
          <a:p>
            <a:r>
              <a:rPr lang="es-MX" dirty="0" smtClean="0"/>
              <a:t>AÑO:2025</a:t>
            </a:r>
          </a:p>
          <a:p>
            <a:r>
              <a:rPr lang="es-MX" dirty="0" smtClean="0"/>
              <a:t>CURSO:1A</a:t>
            </a:r>
          </a:p>
          <a:p>
            <a:r>
              <a:rPr lang="es-MX" dirty="0" smtClean="0"/>
              <a:t>CO</a:t>
            </a:r>
            <a:r>
              <a:rPr lang="es-ES" dirty="0" smtClean="0"/>
              <a:t>LEGIO DEL PRADO</a:t>
            </a:r>
            <a:endParaRPr lang="es-MX" dirty="0" smtClean="0"/>
          </a:p>
        </p:txBody>
      </p:sp>
      <p:sp>
        <p:nvSpPr>
          <p:cNvPr id="9" name="8 Título"/>
          <p:cNvSpPr>
            <a:spLocks noGrp="1"/>
          </p:cNvSpPr>
          <p:nvPr>
            <p:ph type="ctrTitle"/>
          </p:nvPr>
        </p:nvSpPr>
        <p:spPr>
          <a:xfrm>
            <a:off x="817581" y="836713"/>
            <a:ext cx="7175351" cy="2088232"/>
          </a:xfrm>
        </p:spPr>
        <p:txBody>
          <a:bodyPr>
            <a:normAutofit/>
          </a:bodyPr>
          <a:lstStyle/>
          <a:p>
            <a:r>
              <a:rPr lang="es-MX" sz="4800" dirty="0" smtClean="0"/>
              <a:t>TALLER LABORATORIO DE INFORMATICA</a:t>
            </a:r>
            <a:endParaRPr lang="es-ES" sz="48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0689" y="4869160"/>
            <a:ext cx="2143125"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537438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3" y="71438"/>
            <a:ext cx="8867775" cy="671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63953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297747" y="1124744"/>
            <a:ext cx="8568952" cy="3456384"/>
          </a:xfrm>
        </p:spPr>
        <p:txBody>
          <a:bodyPr>
            <a:normAutofit/>
          </a:bodyPr>
          <a:lstStyle/>
          <a:p>
            <a:r>
              <a:rPr lang="es-419" dirty="0"/>
              <a:t>PowerPoint es un software desarrollado por Microsoft que permite crear presentaciones visuales mediante diapositivas. Su utilidad radica en la posibilidad de estructurar información de manera clara y atractiva, incorporando elementos como texto, imágenes, gráficos, animaciones y transiciones.</a:t>
            </a:r>
          </a:p>
          <a:p>
            <a:r>
              <a:rPr lang="es-419" dirty="0"/>
              <a:t>Según el contenido de la página que estás consultando, la presentación que debes realizar incluirá una definición de PowerPoint y su utilidad, además de </a:t>
            </a:r>
            <a:r>
              <a:rPr lang="es-419" dirty="0" smtClean="0"/>
              <a:t>otros elementos</a:t>
            </a:r>
          </a:p>
          <a:p>
            <a:r>
              <a:rPr lang="es-419" b="1" u="sng" dirty="0">
                <a:effectLst/>
                <a:hlinkClick r:id="rId2"/>
              </a:rPr>
              <a:t>PowerPoint: Qué es, Para qué sirve, Funciones y Características</a:t>
            </a:r>
            <a:endParaRPr lang="es-419" b="1" dirty="0">
              <a:effectLst/>
            </a:endParaRPr>
          </a:p>
          <a:p>
            <a:endParaRPr lang="es-419" dirty="0"/>
          </a:p>
          <a:p>
            <a:endParaRPr lang="es-419" dirty="0"/>
          </a:p>
        </p:txBody>
      </p:sp>
      <p:sp>
        <p:nvSpPr>
          <p:cNvPr id="2" name="1 Título"/>
          <p:cNvSpPr>
            <a:spLocks noGrp="1"/>
          </p:cNvSpPr>
          <p:nvPr>
            <p:ph type="ctrTitle"/>
          </p:nvPr>
        </p:nvSpPr>
        <p:spPr>
          <a:xfrm>
            <a:off x="2195736" y="328940"/>
            <a:ext cx="5112568" cy="867886"/>
          </a:xfrm>
        </p:spPr>
        <p:txBody>
          <a:bodyPr/>
          <a:lstStyle/>
          <a:p>
            <a:r>
              <a:rPr lang="es-419" dirty="0" smtClean="0"/>
              <a:t> </a:t>
            </a:r>
            <a:r>
              <a:rPr lang="es-419" dirty="0"/>
              <a:t>Power Point </a:t>
            </a:r>
            <a:endParaRPr lang="es-ES" dirty="0"/>
          </a:p>
        </p:txBody>
      </p:sp>
      <p:sp>
        <p:nvSpPr>
          <p:cNvPr id="4" name="AutoShape 2" descr="Los mejores GIF animados - descargar en GIFER. ¡Millones de 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5" name="AutoShape 5" descr="Los mejores GIF animados - descargar en GIFER. ¡Millones de 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6" name="AutoShape 7" descr="Los mejores GIF animados - descargar en GIFER. ¡Millones de 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7" name="AutoShape 9" descr="Los mejores GIF animados - descargar en GIFER. ¡Millones de GIF!"/>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1030" name="Picture 6" descr="Archivo:Cool jump.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3170" y="4398356"/>
            <a:ext cx="4374505" cy="2459644"/>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Qué es Microsoft PowerPoint - Apen Informátic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112" y="4655350"/>
            <a:ext cx="3312368" cy="1945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34097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467544" y="2046961"/>
            <a:ext cx="8136904" cy="4176464"/>
          </a:xfrm>
        </p:spPr>
        <p:txBody>
          <a:bodyPr/>
          <a:lstStyle/>
          <a:p>
            <a:endParaRPr lang="es-ES" dirty="0"/>
          </a:p>
        </p:txBody>
      </p:sp>
      <p:sp>
        <p:nvSpPr>
          <p:cNvPr id="2" name="1 Título"/>
          <p:cNvSpPr>
            <a:spLocks noGrp="1"/>
          </p:cNvSpPr>
          <p:nvPr>
            <p:ph type="ctrTitle"/>
          </p:nvPr>
        </p:nvSpPr>
        <p:spPr>
          <a:xfrm>
            <a:off x="1278242" y="404664"/>
            <a:ext cx="6777318" cy="1296143"/>
          </a:xfrm>
        </p:spPr>
        <p:txBody>
          <a:bodyPr>
            <a:normAutofit fontScale="90000"/>
          </a:bodyPr>
          <a:lstStyle/>
          <a:p>
            <a:r>
              <a:rPr lang="es-MX" sz="3600" dirty="0" smtClean="0"/>
              <a:t>CARACTERISTICAS MAS IMPORTANTES DE POWER POINT</a:t>
            </a:r>
            <a:endParaRPr lang="es-ES" sz="3600" dirty="0"/>
          </a:p>
        </p:txBody>
      </p:sp>
      <p:sp>
        <p:nvSpPr>
          <p:cNvPr id="6" name="5 Rectángulo"/>
          <p:cNvSpPr/>
          <p:nvPr/>
        </p:nvSpPr>
        <p:spPr>
          <a:xfrm>
            <a:off x="395536" y="2564904"/>
            <a:ext cx="6192688" cy="3693319"/>
          </a:xfrm>
          <a:prstGeom prst="rect">
            <a:avLst/>
          </a:prstGeom>
        </p:spPr>
        <p:txBody>
          <a:bodyPr wrap="square">
            <a:spAutoFit/>
          </a:bodyPr>
          <a:lstStyle/>
          <a:p>
            <a:r>
              <a:rPr lang="es-419" dirty="0" smtClean="0"/>
              <a:t>Según la página que estás consultando, una presentación en PowerPoint debe incluir un apartado con las características más importantes del programa. Aunque la página no detalla específicamente cuáles son, aquí te nombro algunas esenciales que puedes incluir:</a:t>
            </a:r>
          </a:p>
          <a:p>
            <a:r>
              <a:rPr lang="es-419" b="1" dirty="0" smtClean="0"/>
              <a:t>Interfaz intuitiva</a:t>
            </a:r>
            <a:r>
              <a:rPr lang="es-419" dirty="0" smtClean="0"/>
              <a:t>: Permite a los usuarios crear presentaciones de manera sencilla con herramientas accesibles.</a:t>
            </a:r>
          </a:p>
          <a:p>
            <a:r>
              <a:rPr lang="es-419" b="1" dirty="0" smtClean="0"/>
              <a:t>Uso de diapositivas</a:t>
            </a:r>
            <a:r>
              <a:rPr lang="es-419" dirty="0" smtClean="0"/>
              <a:t>: La presentación se organiza en diapositivas individuales que pueden contener texto, imágenes.</a:t>
            </a:r>
            <a:r>
              <a:rPr lang="es-419" b="1" u="sng" dirty="0" smtClean="0">
                <a:hlinkClick r:id="rId2"/>
              </a:rPr>
              <a:t> </a:t>
            </a:r>
            <a:r>
              <a:rPr lang="es-419" b="1" u="sng" dirty="0">
                <a:hlinkClick r:id="rId2"/>
              </a:rPr>
              <a:t>Juglans - Wikipedia, la enciclopedia libre</a:t>
            </a:r>
            <a:endParaRPr lang="es-419" b="1" dirty="0"/>
          </a:p>
          <a:p>
            <a:endParaRPr lang="es-419" dirty="0" smtClean="0"/>
          </a:p>
          <a:p>
            <a:endParaRPr lang="es-ES" dirty="0"/>
          </a:p>
        </p:txBody>
      </p:sp>
      <p:pic>
        <p:nvPicPr>
          <p:cNvPr id="3076" name="Picture 4" descr="El rincón de los Gifs animados - Comunidad Movista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2348880"/>
            <a:ext cx="3024336" cy="1695254"/>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9411" y="4130417"/>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10097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nodePh="1">
                                  <p:stCondLst>
                                    <p:cond delay="0"/>
                                  </p:stCondLst>
                                  <p:endCondLst>
                                    <p:cond evt="begin" delay="0">
                                      <p:tn val="12"/>
                                    </p:cond>
                                  </p:end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076"/>
                                        </p:tgtEl>
                                        <p:attrNameLst>
                                          <p:attrName>style.visibility</p:attrName>
                                        </p:attrNameLst>
                                      </p:cBhvr>
                                      <p:to>
                                        <p:strVal val="visible"/>
                                      </p:to>
                                    </p:set>
                                    <p:animEffect transition="in" filter="wipe(down)">
                                      <p:cBhvr>
                                        <p:cTn id="24"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539552" y="980729"/>
            <a:ext cx="7704856" cy="3096344"/>
          </a:xfrm>
        </p:spPr>
        <p:txBody>
          <a:bodyPr>
            <a:normAutofit fontScale="55000" lnSpcReduction="20000"/>
          </a:bodyPr>
          <a:lstStyle/>
          <a:p>
            <a:r>
              <a:rPr lang="es-419" sz="3200" dirty="0"/>
              <a:t>Los elementos de PowerPoint cumplen funciones específicas dentro del programa para facilitar la creación de presentaciones dinámicas y organizadas. Según el contenido de la página que estás consultando, deberás incluir en tu presentación una explicación de cada elemento y su función. Aquí te dejo algunos de los principales:</a:t>
            </a:r>
          </a:p>
          <a:p>
            <a:r>
              <a:rPr lang="es-419" sz="3200" b="1" dirty="0"/>
              <a:t>Diapositivas</a:t>
            </a:r>
            <a:r>
              <a:rPr lang="es-419" sz="3200" dirty="0"/>
              <a:t>: Son la unidad básica de una presentación. Cada diapositiva puede contener texto, imágenes, gráficos y otros elementos multimedia.</a:t>
            </a:r>
          </a:p>
          <a:p>
            <a:r>
              <a:rPr lang="es-419" sz="3200" b="1" dirty="0"/>
              <a:t>Diseño de diapositivas</a:t>
            </a:r>
            <a:r>
              <a:rPr lang="es-419" sz="3200" dirty="0"/>
              <a:t>: Permite estructurar el contenido visualmente mediante plantillas prediseñadas o </a:t>
            </a:r>
            <a:r>
              <a:rPr lang="es-419" sz="3200" dirty="0" smtClean="0"/>
              <a:t>personalizadas</a:t>
            </a:r>
          </a:p>
          <a:p>
            <a:r>
              <a:rPr lang="es-419" sz="3600" b="1" u="sng" dirty="0" smtClean="0">
                <a:effectLst/>
                <a:hlinkClick r:id="rId3"/>
              </a:rPr>
              <a:t>Barra </a:t>
            </a:r>
            <a:r>
              <a:rPr lang="es-419" sz="3600" b="1" u="sng" dirty="0">
                <a:effectLst/>
                <a:hlinkClick r:id="rId3"/>
              </a:rPr>
              <a:t>de herramientas de PowerPoint y sus Funciones </a:t>
            </a:r>
            <a:endParaRPr lang="es-419" sz="3600" b="1" dirty="0">
              <a:effectLst/>
            </a:endParaRPr>
          </a:p>
          <a:p>
            <a:endParaRPr lang="es-ES" sz="8000" b="1" dirty="0"/>
          </a:p>
        </p:txBody>
      </p:sp>
      <p:sp>
        <p:nvSpPr>
          <p:cNvPr id="2" name="1 Título"/>
          <p:cNvSpPr>
            <a:spLocks noGrp="1"/>
          </p:cNvSpPr>
          <p:nvPr>
            <p:ph type="ctrTitle"/>
          </p:nvPr>
        </p:nvSpPr>
        <p:spPr>
          <a:xfrm>
            <a:off x="1183341" y="-531439"/>
            <a:ext cx="6777318" cy="1656184"/>
          </a:xfrm>
        </p:spPr>
        <p:txBody>
          <a:bodyPr/>
          <a:lstStyle/>
          <a:p>
            <a:r>
              <a:rPr lang="es-MX" dirty="0" smtClean="0"/>
              <a:t> POWER POINT</a:t>
            </a:r>
            <a:endParaRPr lang="es-ES" dirty="0"/>
          </a:p>
        </p:txBody>
      </p:sp>
      <p:pic>
        <p:nvPicPr>
          <p:cNvPr id="2060" name="Picture 12" descr="Vegeta Gifs GIF - Vegeta Gifs - Discover &amp; Share GIFs"/>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99592" y="4210049"/>
            <a:ext cx="4743450" cy="264795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152" y="3861048"/>
            <a:ext cx="3052117" cy="2664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782595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circle(in)">
                                      <p:cBhvr>
                                        <p:cTn id="31" dur="20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074"/>
                                        </p:tgtEl>
                                        <p:attrNameLst>
                                          <p:attrName>style.visibility</p:attrName>
                                        </p:attrNameLst>
                                      </p:cBhvr>
                                      <p:to>
                                        <p:strVal val="visible"/>
                                      </p:to>
                                    </p:set>
                                    <p:animEffect transition="in" filter="wipe(down)">
                                      <p:cBhvr>
                                        <p:cTn id="36" dur="500"/>
                                        <p:tgtEl>
                                          <p:spTgt spid="307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060"/>
                                        </p:tgtEl>
                                        <p:attrNameLst>
                                          <p:attrName>style.visibility</p:attrName>
                                        </p:attrNameLst>
                                      </p:cBhvr>
                                      <p:to>
                                        <p:strVal val="visible"/>
                                      </p:to>
                                    </p:set>
                                    <p:animEffect transition="in" filter="barn(inVertical)">
                                      <p:cBhvr>
                                        <p:cTn id="41" dur="500"/>
                                        <p:tgtEl>
                                          <p:spTgt spid="2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683568" y="1700808"/>
            <a:ext cx="7120880" cy="3096344"/>
          </a:xfrm>
        </p:spPr>
        <p:txBody>
          <a:bodyPr>
            <a:normAutofit fontScale="77500" lnSpcReduction="20000"/>
          </a:bodyPr>
          <a:lstStyle/>
          <a:p>
            <a:r>
              <a:rPr lang="es-419" dirty="0">
                <a:effectLst/>
              </a:rPr>
              <a:t>Los </a:t>
            </a:r>
            <a:r>
              <a:rPr lang="es-419" b="1" dirty="0">
                <a:effectLst/>
              </a:rPr>
              <a:t>tipos de vistas en PowerPoint</a:t>
            </a:r>
            <a:r>
              <a:rPr lang="es-419" dirty="0">
                <a:effectLst/>
              </a:rPr>
              <a:t> son:</a:t>
            </a:r>
          </a:p>
          <a:p>
            <a:r>
              <a:rPr lang="es-419" b="1" dirty="0">
                <a:effectLst/>
              </a:rPr>
              <a:t>Vista Normal</a:t>
            </a:r>
            <a:r>
              <a:rPr lang="es-419" dirty="0">
                <a:effectLst/>
              </a:rPr>
              <a:t>: Para editar y organizar las diapositivas.</a:t>
            </a:r>
          </a:p>
          <a:p>
            <a:r>
              <a:rPr lang="es-419" b="1" dirty="0">
                <a:effectLst/>
              </a:rPr>
              <a:t>Vista Clasificador de diapositivas</a:t>
            </a:r>
            <a:r>
              <a:rPr lang="es-419" dirty="0">
                <a:effectLst/>
              </a:rPr>
              <a:t>: Para ver y reorganizar las diapositivas en miniatura.</a:t>
            </a:r>
          </a:p>
          <a:p>
            <a:r>
              <a:rPr lang="es-419" b="1" dirty="0">
                <a:effectLst/>
              </a:rPr>
              <a:t>Vista Página de notas</a:t>
            </a:r>
            <a:r>
              <a:rPr lang="es-419" dirty="0">
                <a:effectLst/>
              </a:rPr>
              <a:t>: Para agregar notas a cada diapositiva.</a:t>
            </a:r>
          </a:p>
          <a:p>
            <a:r>
              <a:rPr lang="es-419" b="1" dirty="0">
                <a:effectLst/>
              </a:rPr>
              <a:t>Vista Esquema</a:t>
            </a:r>
            <a:r>
              <a:rPr lang="es-419" dirty="0">
                <a:effectLst/>
              </a:rPr>
              <a:t>: Para ver el contenido textual de las diapositivas.</a:t>
            </a:r>
          </a:p>
          <a:p>
            <a:r>
              <a:rPr lang="es-419" b="1" dirty="0">
                <a:effectLst/>
              </a:rPr>
              <a:t>Vista Presentación con diapositivas</a:t>
            </a:r>
            <a:r>
              <a:rPr lang="es-419" dirty="0">
                <a:effectLst/>
              </a:rPr>
              <a:t>: Para mostrar la presentación en pantalla completa.</a:t>
            </a:r>
          </a:p>
          <a:p>
            <a:r>
              <a:rPr lang="es-419" b="1" dirty="0">
                <a:effectLst/>
                <a:hlinkClick r:id="rId2"/>
              </a:rPr>
              <a:t>Vista Moderador</a:t>
            </a:r>
            <a:r>
              <a:rPr lang="es-419" dirty="0">
                <a:effectLst/>
                <a:hlinkClick r:id="rId2"/>
              </a:rPr>
              <a:t>: Para controlar la presentación y ver las notas en un segundo monitor. </a:t>
            </a:r>
            <a:endParaRPr lang="es-419" u="sng" dirty="0">
              <a:effectLst/>
              <a:hlinkClick r:id="rId2"/>
            </a:endParaRPr>
          </a:p>
          <a:p>
            <a:r>
              <a:rPr lang="es-419" b="1" u="sng" dirty="0">
                <a:effectLst/>
                <a:hlinkClick r:id="rId2"/>
              </a:rPr>
              <a:t>4</a:t>
            </a:r>
            <a:endParaRPr lang="es-419" u="sng" dirty="0">
              <a:effectLst/>
              <a:hlinkClick r:id="rId2"/>
            </a:endParaRPr>
          </a:p>
          <a:p>
            <a:endParaRPr lang="es-419" dirty="0">
              <a:effectLst/>
            </a:endParaRPr>
          </a:p>
        </p:txBody>
      </p:sp>
      <p:sp>
        <p:nvSpPr>
          <p:cNvPr id="2" name="1 Título"/>
          <p:cNvSpPr>
            <a:spLocks noGrp="1"/>
          </p:cNvSpPr>
          <p:nvPr>
            <p:ph type="ctrTitle"/>
          </p:nvPr>
        </p:nvSpPr>
        <p:spPr>
          <a:xfrm>
            <a:off x="1183341" y="548681"/>
            <a:ext cx="6777318" cy="1296143"/>
          </a:xfrm>
        </p:spPr>
        <p:txBody>
          <a:bodyPr/>
          <a:lstStyle/>
          <a:p>
            <a:r>
              <a:rPr lang="es-MX" sz="3200" dirty="0" smtClean="0"/>
              <a:t>POWER POINT</a:t>
            </a:r>
            <a:br>
              <a:rPr lang="es-MX" sz="3200" dirty="0" smtClean="0"/>
            </a:br>
            <a:endParaRPr lang="es-ES" sz="3200" dirty="0"/>
          </a:p>
        </p:txBody>
      </p:sp>
      <p:pic>
        <p:nvPicPr>
          <p:cNvPr id="3074" name="Picture 2" descr="Goku GIFs | Teno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11560" y="4293096"/>
            <a:ext cx="2095500" cy="199873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4673572"/>
            <a:ext cx="3987993" cy="19126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27083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circle(in)">
                                      <p:cBhvr>
                                        <p:cTn id="7" dur="2000"/>
                                        <p:tgtEl>
                                          <p:spTgt spid="3">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611560" y="1556792"/>
            <a:ext cx="8136904" cy="3240360"/>
          </a:xfrm>
        </p:spPr>
        <p:txBody>
          <a:bodyPr>
            <a:normAutofit fontScale="92500"/>
          </a:bodyPr>
          <a:lstStyle/>
          <a:p>
            <a:r>
              <a:rPr lang="es-419" dirty="0"/>
              <a:t>Las </a:t>
            </a:r>
            <a:r>
              <a:rPr lang="es-419" b="1" dirty="0"/>
              <a:t>animaciones</a:t>
            </a:r>
            <a:r>
              <a:rPr lang="es-419" dirty="0"/>
              <a:t> y </a:t>
            </a:r>
            <a:r>
              <a:rPr lang="es-419" b="1" dirty="0"/>
              <a:t>transiciones</a:t>
            </a:r>
            <a:r>
              <a:rPr lang="es-419" dirty="0"/>
              <a:t> en PowerPoint son herramientas esenciales para mejorar la presentación visual y hacerla más dinámica. Según el contenido de la página que estás consultando, debes explicar cada una. Aquí tienes su definición y </a:t>
            </a:r>
            <a:r>
              <a:rPr lang="es-419" dirty="0" smtClean="0"/>
              <a:t> </a:t>
            </a:r>
            <a:r>
              <a:rPr lang="es-419" b="1" dirty="0" smtClean="0"/>
              <a:t>Transición</a:t>
            </a:r>
            <a:r>
              <a:rPr lang="es-419" dirty="0"/>
              <a:t>: Son efectos </a:t>
            </a:r>
            <a:r>
              <a:rPr lang="es-419" dirty="0" smtClean="0"/>
              <a:t>visuales que se aplican al cambiar de una diapositiva a otra. Estas transiciones pueden ser suaves, llamativas o dinámicas, dependiendo del estilo de la presentación. Algunas opciones incluyen desvanecer, barrido, empuje y cortina.</a:t>
            </a:r>
            <a:endParaRPr lang="es-419" dirty="0"/>
          </a:p>
          <a:p>
            <a:r>
              <a:rPr lang="es-419" b="1" u="sng" dirty="0">
                <a:effectLst/>
                <a:hlinkClick r:id="rId2"/>
              </a:rPr>
              <a:t>Guía completa sobre animación y transición: conceptos</a:t>
            </a:r>
            <a:endParaRPr lang="es-419" b="1" dirty="0">
              <a:effectLst/>
            </a:endParaRPr>
          </a:p>
          <a:p>
            <a:endParaRPr lang="es-419" dirty="0"/>
          </a:p>
          <a:p>
            <a:endParaRPr lang="es-ES" dirty="0"/>
          </a:p>
        </p:txBody>
      </p:sp>
      <p:sp>
        <p:nvSpPr>
          <p:cNvPr id="2" name="1 Título"/>
          <p:cNvSpPr>
            <a:spLocks noGrp="1"/>
          </p:cNvSpPr>
          <p:nvPr>
            <p:ph type="ctrTitle"/>
          </p:nvPr>
        </p:nvSpPr>
        <p:spPr>
          <a:xfrm>
            <a:off x="1115616" y="404664"/>
            <a:ext cx="6777318" cy="1080120"/>
          </a:xfrm>
        </p:spPr>
        <p:txBody>
          <a:bodyPr/>
          <a:lstStyle/>
          <a:p>
            <a:r>
              <a:rPr lang="es-MX" sz="4000" dirty="0" smtClean="0"/>
              <a:t>POWER POINT</a:t>
            </a:r>
            <a:endParaRPr lang="es-ES" sz="4000" dirty="0"/>
          </a:p>
        </p:txBody>
      </p:sp>
      <p:pic>
        <p:nvPicPr>
          <p:cNvPr id="4098" name="Picture 2" descr="Lightning Mcqueen Cars Movie GIF - Lightning Mcqueen Cars Movie Cars -  Descubrir y compartir GIF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4725144"/>
            <a:ext cx="4743450" cy="198120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47098" y="4725144"/>
            <a:ext cx="2771775"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1527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Transmisión de listas">
  <a:themeElements>
    <a:clrScheme name="Transmisión de listas">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Transmisión de listas">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ransmisión de listas">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237</TotalTime>
  <Words>393</Words>
  <Application>Microsoft Office PowerPoint</Application>
  <PresentationFormat>Presentación en pantalla (4:3)</PresentationFormat>
  <Paragraphs>32</Paragraphs>
  <Slides>7</Slides>
  <Notes>1</Notes>
  <HiddenSlides>0</HiddenSlides>
  <MMClips>0</MMClips>
  <ScaleCrop>false</ScaleCrop>
  <HeadingPairs>
    <vt:vector size="4" baseType="variant">
      <vt:variant>
        <vt:lpstr>Tema</vt:lpstr>
      </vt:variant>
      <vt:variant>
        <vt:i4>1</vt:i4>
      </vt:variant>
      <vt:variant>
        <vt:lpstr>Títulos de diapositiva</vt:lpstr>
      </vt:variant>
      <vt:variant>
        <vt:i4>7</vt:i4>
      </vt:variant>
    </vt:vector>
  </HeadingPairs>
  <TitlesOfParts>
    <vt:vector size="8" baseType="lpstr">
      <vt:lpstr>Transmisión de listas</vt:lpstr>
      <vt:lpstr>TALLER LABORATORIO DE INFORMATICA</vt:lpstr>
      <vt:lpstr>Presentación de PowerPoint</vt:lpstr>
      <vt:lpstr> Power Point </vt:lpstr>
      <vt:lpstr>CARACTERISTICAS MAS IMPORTANTES DE POWER POINT</vt:lpstr>
      <vt:lpstr> POWER POINT</vt:lpstr>
      <vt:lpstr>POWER POINT </vt:lpstr>
      <vt:lpstr>POWER 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TALLER LAB</dc:title>
  <dc:creator>Secundario</dc:creator>
  <cp:lastModifiedBy>Secundario</cp:lastModifiedBy>
  <cp:revision>27</cp:revision>
  <dcterms:created xsi:type="dcterms:W3CDTF">2025-04-14T18:51:35Z</dcterms:created>
  <dcterms:modified xsi:type="dcterms:W3CDTF">2025-04-23T20:52:24Z</dcterms:modified>
</cp:coreProperties>
</file>