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6858000" cy="9906000" type="A4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25" d="100"/>
          <a:sy n="125" d="100"/>
        </p:scale>
        <p:origin x="-1848" y="403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1887-32A3-45B5-9ED7-F8CDCF26BDD0}" type="datetimeFigureOut">
              <a:rPr lang="es-AR" smtClean="0"/>
              <a:t>5/5/2025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8653-3F12-460F-93DB-B39D6719DD7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59318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1887-32A3-45B5-9ED7-F8CDCF26BDD0}" type="datetimeFigureOut">
              <a:rPr lang="es-AR" smtClean="0"/>
              <a:t>5/5/2025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8653-3F12-460F-93DB-B39D6719DD7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08002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1887-32A3-45B5-9ED7-F8CDCF26BDD0}" type="datetimeFigureOut">
              <a:rPr lang="es-AR" smtClean="0"/>
              <a:t>5/5/2025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8653-3F12-460F-93DB-B39D6719DD7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95259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1887-32A3-45B5-9ED7-F8CDCF26BDD0}" type="datetimeFigureOut">
              <a:rPr lang="es-AR" smtClean="0"/>
              <a:t>5/5/2025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8653-3F12-460F-93DB-B39D6719DD7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35999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1887-32A3-45B5-9ED7-F8CDCF26BDD0}" type="datetimeFigureOut">
              <a:rPr lang="es-AR" smtClean="0"/>
              <a:t>5/5/2025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8653-3F12-460F-93DB-B39D6719DD7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098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1887-32A3-45B5-9ED7-F8CDCF26BDD0}" type="datetimeFigureOut">
              <a:rPr lang="es-AR" smtClean="0"/>
              <a:t>5/5/2025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8653-3F12-460F-93DB-B39D6719DD7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04826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1887-32A3-45B5-9ED7-F8CDCF26BDD0}" type="datetimeFigureOut">
              <a:rPr lang="es-AR" smtClean="0"/>
              <a:t>5/5/2025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8653-3F12-460F-93DB-B39D6719DD7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03803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1887-32A3-45B5-9ED7-F8CDCF26BDD0}" type="datetimeFigureOut">
              <a:rPr lang="es-AR" smtClean="0"/>
              <a:t>5/5/2025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8653-3F12-460F-93DB-B39D6719DD7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7403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1887-32A3-45B5-9ED7-F8CDCF26BDD0}" type="datetimeFigureOut">
              <a:rPr lang="es-AR" smtClean="0"/>
              <a:t>5/5/2025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8653-3F12-460F-93DB-B39D6719DD7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67962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1887-32A3-45B5-9ED7-F8CDCF26BDD0}" type="datetimeFigureOut">
              <a:rPr lang="es-AR" smtClean="0"/>
              <a:t>5/5/2025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8653-3F12-460F-93DB-B39D6719DD7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98464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1887-32A3-45B5-9ED7-F8CDCF26BDD0}" type="datetimeFigureOut">
              <a:rPr lang="es-AR" smtClean="0"/>
              <a:t>5/5/2025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8653-3F12-460F-93DB-B39D6719DD7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2725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11887-32A3-45B5-9ED7-F8CDCF26BDD0}" type="datetimeFigureOut">
              <a:rPr lang="es-AR" smtClean="0"/>
              <a:t>5/5/2025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D8653-3F12-460F-93DB-B39D6719DD7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12852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Cuadro de texto"/>
          <p:cNvSpPr txBox="1"/>
          <p:nvPr/>
        </p:nvSpPr>
        <p:spPr>
          <a:xfrm>
            <a:off x="188640" y="272480"/>
            <a:ext cx="2514600" cy="9505056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100" b="1" i="1" dirty="0">
                <a:effectLst/>
                <a:latin typeface="Arial"/>
                <a:ea typeface="Calibri"/>
              </a:rPr>
              <a:t>MI BANDERA, MI LEALTAD</a:t>
            </a:r>
            <a:endParaRPr lang="es-AR" sz="1200" dirty="0">
              <a:effectLst/>
              <a:latin typeface="Arial"/>
              <a:ea typeface="Calibri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000" dirty="0">
                <a:effectLst/>
                <a:latin typeface="Arial"/>
                <a:ea typeface="Calibri"/>
              </a:rPr>
              <a:t>MI PATRIA TIENE</a:t>
            </a:r>
            <a:endParaRPr lang="es-AR" sz="1200" dirty="0">
              <a:effectLst/>
              <a:latin typeface="Arial"/>
              <a:ea typeface="Calibri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000" dirty="0">
                <a:effectLst/>
                <a:latin typeface="Arial"/>
                <a:ea typeface="Calibri"/>
              </a:rPr>
              <a:t>UNA BANDERA</a:t>
            </a:r>
            <a:endParaRPr lang="es-AR" sz="1200" dirty="0">
              <a:effectLst/>
              <a:latin typeface="Arial"/>
              <a:ea typeface="Calibri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000" dirty="0">
                <a:effectLst/>
                <a:latin typeface="Arial"/>
                <a:ea typeface="Calibri"/>
              </a:rPr>
              <a:t>HECHA DE MAR,</a:t>
            </a:r>
            <a:endParaRPr lang="es-AR" sz="1200" dirty="0">
              <a:effectLst/>
              <a:latin typeface="Arial"/>
              <a:ea typeface="Calibri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000" dirty="0">
                <a:effectLst/>
                <a:latin typeface="Arial"/>
                <a:ea typeface="Calibri"/>
              </a:rPr>
              <a:t>ESPUMA, RÍOS,</a:t>
            </a:r>
            <a:endParaRPr lang="es-AR" sz="1200" dirty="0">
              <a:effectLst/>
              <a:latin typeface="Arial"/>
              <a:ea typeface="Calibri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000" dirty="0">
                <a:effectLst/>
                <a:latin typeface="Arial"/>
                <a:ea typeface="Calibri"/>
              </a:rPr>
              <a:t>NIEVE Y SOL,</a:t>
            </a:r>
            <a:endParaRPr lang="es-AR" sz="1200" dirty="0">
              <a:effectLst/>
              <a:latin typeface="Arial"/>
              <a:ea typeface="Calibri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000" dirty="0">
                <a:effectLst/>
                <a:latin typeface="Arial"/>
                <a:ea typeface="Calibri"/>
              </a:rPr>
              <a:t>YO ME EMOCIONO</a:t>
            </a:r>
            <a:endParaRPr lang="es-AR" sz="1200" dirty="0">
              <a:effectLst/>
              <a:latin typeface="Arial"/>
              <a:ea typeface="Calibri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000" dirty="0">
                <a:effectLst/>
                <a:latin typeface="Arial"/>
                <a:ea typeface="Calibri"/>
              </a:rPr>
              <a:t>CUANDO FLAMEA,</a:t>
            </a:r>
            <a:endParaRPr lang="es-AR" sz="1200" dirty="0">
              <a:effectLst/>
              <a:latin typeface="Arial"/>
              <a:ea typeface="Calibri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000" dirty="0">
                <a:effectLst/>
                <a:latin typeface="Arial"/>
                <a:ea typeface="Calibri"/>
              </a:rPr>
              <a:t>PUES POR SUS PLIEGUES</a:t>
            </a:r>
            <a:endParaRPr lang="es-AR" sz="1200" dirty="0">
              <a:effectLst/>
              <a:latin typeface="Arial"/>
              <a:ea typeface="Calibri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000" dirty="0">
                <a:effectLst/>
                <a:latin typeface="Arial"/>
                <a:ea typeface="Calibri"/>
              </a:rPr>
              <a:t>MUCHA HISTORIA</a:t>
            </a:r>
            <a:endParaRPr lang="es-AR" sz="1200" dirty="0">
              <a:effectLst/>
              <a:latin typeface="Arial"/>
              <a:ea typeface="Calibri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000" dirty="0">
                <a:effectLst/>
                <a:latin typeface="Arial"/>
                <a:ea typeface="Calibri"/>
              </a:rPr>
              <a:t>SE FORJÓ.</a:t>
            </a:r>
            <a:endParaRPr lang="es-AR" sz="1200" dirty="0">
              <a:effectLst/>
              <a:latin typeface="Arial"/>
              <a:ea typeface="Calibri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000" dirty="0">
                <a:effectLst/>
                <a:latin typeface="Arial"/>
                <a:ea typeface="Calibri"/>
              </a:rPr>
              <a:t>POR ESO LE HAGO</a:t>
            </a:r>
            <a:endParaRPr lang="es-AR" sz="1200" dirty="0">
              <a:effectLst/>
              <a:latin typeface="Arial"/>
              <a:ea typeface="Calibri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000" dirty="0">
                <a:effectLst/>
                <a:latin typeface="Arial"/>
                <a:ea typeface="Calibri"/>
              </a:rPr>
              <a:t>HOY MI PROMESA,</a:t>
            </a:r>
            <a:endParaRPr lang="es-AR" sz="1200" dirty="0">
              <a:effectLst/>
              <a:latin typeface="Arial"/>
              <a:ea typeface="Calibri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000" dirty="0">
                <a:effectLst/>
                <a:latin typeface="Arial"/>
                <a:ea typeface="Calibri"/>
              </a:rPr>
              <a:t>DE SER TAMBIÉN</a:t>
            </a:r>
            <a:endParaRPr lang="es-AR" sz="1200" dirty="0">
              <a:effectLst/>
              <a:latin typeface="Arial"/>
              <a:ea typeface="Calibri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000" dirty="0">
                <a:effectLst/>
                <a:latin typeface="Arial"/>
                <a:ea typeface="Calibri"/>
              </a:rPr>
              <a:t>PARTE DE SU</a:t>
            </a:r>
            <a:endParaRPr lang="es-AR" sz="1200" dirty="0">
              <a:effectLst/>
              <a:latin typeface="Arial"/>
              <a:ea typeface="Calibri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000" dirty="0">
                <a:effectLst/>
                <a:latin typeface="Arial"/>
                <a:ea typeface="Calibri"/>
              </a:rPr>
              <a:t>GLORIA Y HONOR.</a:t>
            </a:r>
            <a:endParaRPr lang="es-AR" sz="1200" dirty="0">
              <a:effectLst/>
              <a:latin typeface="Arial"/>
              <a:ea typeface="Calibri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000" dirty="0">
                <a:effectLst/>
                <a:latin typeface="Arial"/>
                <a:ea typeface="Calibri"/>
              </a:rPr>
              <a:t>ESTÉ EN UN MÁSTIL</a:t>
            </a:r>
            <a:endParaRPr lang="es-AR" sz="1200" dirty="0">
              <a:effectLst/>
              <a:latin typeface="Arial"/>
              <a:ea typeface="Calibri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000" dirty="0">
                <a:effectLst/>
                <a:latin typeface="Arial"/>
                <a:ea typeface="Calibri"/>
              </a:rPr>
              <a:t>O EN MI CUADERNO,</a:t>
            </a:r>
            <a:endParaRPr lang="es-AR" sz="1200" dirty="0">
              <a:effectLst/>
              <a:latin typeface="Arial"/>
              <a:ea typeface="Calibri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000" dirty="0">
                <a:effectLst/>
                <a:latin typeface="Arial"/>
                <a:ea typeface="Calibri"/>
              </a:rPr>
              <a:t>IGUAL LA LLEVO</a:t>
            </a:r>
            <a:endParaRPr lang="es-AR" sz="1200" dirty="0">
              <a:effectLst/>
              <a:latin typeface="Arial"/>
              <a:ea typeface="Calibri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000" dirty="0">
                <a:effectLst/>
                <a:latin typeface="Arial"/>
                <a:ea typeface="Calibri"/>
              </a:rPr>
              <a:t>COMO PARTE</a:t>
            </a:r>
            <a:endParaRPr lang="es-AR" sz="1200" dirty="0">
              <a:effectLst/>
              <a:latin typeface="Arial"/>
              <a:ea typeface="Calibri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000" dirty="0">
                <a:effectLst/>
                <a:latin typeface="Arial"/>
                <a:ea typeface="Calibri"/>
              </a:rPr>
              <a:t>DE QUIEN SOY.</a:t>
            </a:r>
            <a:endParaRPr lang="es-AR" sz="1200" dirty="0">
              <a:effectLst/>
              <a:latin typeface="Arial"/>
              <a:ea typeface="Calibri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000" dirty="0">
                <a:effectLst/>
                <a:latin typeface="Arial"/>
                <a:ea typeface="Calibri"/>
              </a:rPr>
              <a:t>BANDERA MIA, TE PROMETO</a:t>
            </a:r>
            <a:endParaRPr lang="es-AR" sz="1200" dirty="0">
              <a:effectLst/>
              <a:latin typeface="Arial"/>
              <a:ea typeface="Calibri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000" dirty="0">
                <a:effectLst/>
                <a:latin typeface="Arial"/>
                <a:ea typeface="Calibri"/>
              </a:rPr>
              <a:t>A TODA VOS MI LEALTAD</a:t>
            </a:r>
            <a:endParaRPr lang="es-AR" sz="1200" dirty="0">
              <a:effectLst/>
              <a:latin typeface="Arial"/>
              <a:ea typeface="Calibri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000" dirty="0">
                <a:effectLst/>
                <a:latin typeface="Arial"/>
                <a:ea typeface="Calibri"/>
              </a:rPr>
              <a:t>TU SOL ALUMBRARÁ MIS PASOS</a:t>
            </a:r>
            <a:endParaRPr lang="es-AR" sz="1200" dirty="0">
              <a:effectLst/>
              <a:latin typeface="Arial"/>
              <a:ea typeface="Calibri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000" dirty="0">
                <a:effectLst/>
                <a:latin typeface="Arial"/>
                <a:ea typeface="Calibri"/>
              </a:rPr>
              <a:t>MI CORAZÓN TE ABRASARÁ.</a:t>
            </a:r>
            <a:endParaRPr lang="es-AR" sz="1200" dirty="0">
              <a:effectLst/>
              <a:latin typeface="Arial"/>
              <a:ea typeface="Calibri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000" dirty="0">
                <a:effectLst/>
                <a:latin typeface="Arial"/>
                <a:ea typeface="Calibri"/>
              </a:rPr>
              <a:t>BANDERA MIA, TE PROMETO</a:t>
            </a:r>
            <a:endParaRPr lang="es-AR" sz="1200" dirty="0">
              <a:effectLst/>
              <a:latin typeface="Arial"/>
              <a:ea typeface="Calibri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000" dirty="0">
                <a:effectLst/>
                <a:latin typeface="Arial"/>
                <a:ea typeface="Calibri"/>
              </a:rPr>
              <a:t>CON TODA EL ALMA MI LEALTAD</a:t>
            </a:r>
            <a:endParaRPr lang="es-AR" sz="1200" dirty="0">
              <a:effectLst/>
              <a:latin typeface="Arial"/>
              <a:ea typeface="Calibri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000" dirty="0">
                <a:effectLst/>
                <a:latin typeface="Arial"/>
                <a:ea typeface="Calibri"/>
              </a:rPr>
              <a:t>ME ENVUELVO EN TU COLOR DE CIELO</a:t>
            </a:r>
            <a:endParaRPr lang="es-AR" sz="1200" dirty="0">
              <a:effectLst/>
              <a:latin typeface="Arial"/>
              <a:ea typeface="Calibri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000" dirty="0">
                <a:effectLst/>
                <a:latin typeface="Arial"/>
                <a:ea typeface="Calibri"/>
              </a:rPr>
              <a:t>PARA ABRIGAR MÍ LIBERTAD.</a:t>
            </a:r>
            <a:endParaRPr lang="es-AR" sz="1200" dirty="0">
              <a:effectLst/>
              <a:latin typeface="Arial"/>
              <a:ea typeface="Calibri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es-ES" sz="800" b="1" i="1" dirty="0">
                <a:effectLst/>
                <a:latin typeface="Arial"/>
                <a:ea typeface="Calibri"/>
              </a:rPr>
              <a:t>PROF: GABRIEL FERNANDEZ</a:t>
            </a:r>
            <a:endParaRPr lang="es-AR" sz="1200" dirty="0">
              <a:effectLst/>
              <a:latin typeface="Arial"/>
              <a:ea typeface="Calibri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es-ES" sz="800" b="1" i="1" dirty="0">
                <a:effectLst/>
                <a:latin typeface="Arial"/>
                <a:ea typeface="Calibri"/>
              </a:rPr>
              <a:t>PROF: ARIEL NORIEGA</a:t>
            </a:r>
            <a:endParaRPr lang="es-AR" sz="1200" dirty="0">
              <a:effectLst/>
              <a:latin typeface="Arial"/>
              <a:ea typeface="Calibri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190391"/>
              </p:ext>
            </p:extLst>
          </p:nvPr>
        </p:nvGraphicFramePr>
        <p:xfrm>
          <a:off x="2852936" y="272480"/>
          <a:ext cx="3744416" cy="2338791"/>
        </p:xfrm>
        <a:graphic>
          <a:graphicData uri="http://schemas.openxmlformats.org/drawingml/2006/table">
            <a:tbl>
              <a:tblPr bandRow="1"/>
              <a:tblGrid>
                <a:gridCol w="1212939"/>
                <a:gridCol w="1744068"/>
                <a:gridCol w="787409"/>
              </a:tblGrid>
              <a:tr h="3647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effectLst/>
                          <a:latin typeface="Arial"/>
                          <a:ea typeface="Arial"/>
                        </a:rPr>
                        <a:t>ÁREAS</a:t>
                      </a:r>
                      <a:endParaRPr lang="es-AR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Arial"/>
                          <a:ea typeface="Arial"/>
                        </a:rPr>
                        <a:t>ACTIVIDADES</a:t>
                      </a:r>
                      <a:endParaRPr lang="es-AR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effectLst/>
                          <a:latin typeface="Arial"/>
                          <a:ea typeface="Arial"/>
                        </a:rPr>
                        <a:t>FECHA</a:t>
                      </a:r>
                      <a:endParaRPr lang="es-AR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618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effectLst/>
                          <a:latin typeface="Arial"/>
                          <a:ea typeface="Arial"/>
                        </a:rPr>
                        <a:t>Música</a:t>
                      </a:r>
                      <a:endParaRPr lang="es-AR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effectLst/>
                          <a:latin typeface="Arial"/>
                          <a:ea typeface="Arial"/>
                        </a:rPr>
                        <a:t> </a:t>
                      </a:r>
                      <a:endParaRPr lang="es-AR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u="none" strike="noStrike">
                          <a:effectLst/>
                          <a:latin typeface="Arial"/>
                          <a:ea typeface="Arial"/>
                        </a:rPr>
                        <a:t> </a:t>
                      </a:r>
                      <a:endParaRPr lang="es-AR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0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effectLst/>
                          <a:latin typeface="Arial"/>
                          <a:ea typeface="Arial"/>
                        </a:rPr>
                        <a:t>Educación física</a:t>
                      </a:r>
                      <a:endParaRPr lang="es-AR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effectLst/>
                          <a:latin typeface="Arial"/>
                          <a:ea typeface="Arial"/>
                        </a:rPr>
                        <a:t> </a:t>
                      </a:r>
                      <a:endParaRPr lang="es-AR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u="none" strike="noStrike">
                          <a:effectLst/>
                          <a:latin typeface="Arial"/>
                          <a:ea typeface="Arial"/>
                        </a:rPr>
                        <a:t> </a:t>
                      </a:r>
                      <a:endParaRPr lang="es-AR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8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effectLst/>
                          <a:latin typeface="Arial"/>
                          <a:ea typeface="Arial"/>
                        </a:rPr>
                        <a:t>Computación</a:t>
                      </a:r>
                      <a:endParaRPr lang="es-AR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effectLst/>
                          <a:latin typeface="Arial"/>
                          <a:ea typeface="Arial"/>
                        </a:rPr>
                        <a:t> </a:t>
                      </a:r>
                      <a:endParaRPr lang="es-AR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u="none" strike="noStrike">
                          <a:effectLst/>
                          <a:latin typeface="Arial"/>
                          <a:ea typeface="Arial"/>
                        </a:rPr>
                        <a:t> </a:t>
                      </a:r>
                      <a:endParaRPr lang="es-AR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8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effectLst/>
                          <a:latin typeface="Arial"/>
                          <a:ea typeface="Arial"/>
                        </a:rPr>
                        <a:t>Folclore</a:t>
                      </a:r>
                      <a:endParaRPr lang="es-AR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effectLst/>
                          <a:latin typeface="Arial"/>
                          <a:ea typeface="Arial"/>
                        </a:rPr>
                        <a:t> </a:t>
                      </a:r>
                      <a:endParaRPr lang="es-AR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u="none" strike="noStrike">
                          <a:effectLst/>
                          <a:latin typeface="Arial"/>
                          <a:ea typeface="Arial"/>
                        </a:rPr>
                        <a:t> </a:t>
                      </a:r>
                      <a:endParaRPr lang="es-AR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8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effectLst/>
                          <a:latin typeface="Arial"/>
                          <a:ea typeface="Arial"/>
                        </a:rPr>
                        <a:t>Teatro</a:t>
                      </a:r>
                      <a:endParaRPr lang="es-AR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effectLst/>
                          <a:latin typeface="Arial"/>
                          <a:ea typeface="Arial"/>
                        </a:rPr>
                        <a:t> </a:t>
                      </a:r>
                      <a:endParaRPr lang="es-AR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u="none" strike="noStrike">
                          <a:effectLst/>
                          <a:latin typeface="Arial"/>
                          <a:ea typeface="Arial"/>
                        </a:rPr>
                        <a:t> </a:t>
                      </a:r>
                      <a:endParaRPr lang="es-AR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0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effectLst/>
                          <a:latin typeface="Arial"/>
                          <a:ea typeface="Arial"/>
                        </a:rPr>
                        <a:t>Artes visuales </a:t>
                      </a:r>
                      <a:endParaRPr lang="es-AR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effectLst/>
                          <a:latin typeface="Arial"/>
                          <a:ea typeface="Arial"/>
                        </a:rPr>
                        <a:t> </a:t>
                      </a:r>
                      <a:endParaRPr lang="es-AR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u="none" strike="noStrike">
                          <a:effectLst/>
                          <a:latin typeface="Arial"/>
                          <a:ea typeface="Arial"/>
                        </a:rPr>
                        <a:t> </a:t>
                      </a:r>
                      <a:endParaRPr lang="es-AR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8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effectLst/>
                          <a:latin typeface="Arial"/>
                          <a:ea typeface="Arial"/>
                        </a:rPr>
                        <a:t>Tecnología</a:t>
                      </a:r>
                      <a:endParaRPr lang="es-AR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effectLst/>
                          <a:latin typeface="Arial"/>
                          <a:ea typeface="Arial"/>
                        </a:rPr>
                        <a:t> </a:t>
                      </a:r>
                      <a:endParaRPr lang="es-AR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u="none" strike="noStrike" dirty="0">
                          <a:effectLst/>
                          <a:latin typeface="Arial"/>
                          <a:ea typeface="Arial"/>
                        </a:rPr>
                        <a:t> </a:t>
                      </a:r>
                      <a:endParaRPr lang="es-AR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3 Imagen" descr="https://lh7-rt.googleusercontent.com/docsz/AD_4nXdu5JVbFq27paCnw71InSaF6ddDmjXfLaB6Ql1_QwxrFDigr6czNYKybnhsirQ4Q2ksTotPNYbl8cgYp3zQJ-xCiqhA516ALzYlf-GuNmvaQ4zTfj5XJduPxBxqPTmnThmsfpPOjc0-nMP8D19Flkk?key=uYVjG0tw9cfPVH3WhLJHsg6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0182" y="3566160"/>
            <a:ext cx="4427220" cy="2773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https://lh7-rt.googleusercontent.com/docsz/AD_4nXeOyNfpXoLWWEDpEIOWxmB-5n_Y7mfHsbew4t9xm_Li_uzRzZm4FP2U1EqHUo8a6HSW46Lf8qvVTHO4SJoIeywQo0jFQg3XsTX0_CG408bFkIHgu4Uy-5WAiLpk0bVSTS_-eRpGaJ_8YqYCp5Nou2o?key=uYVjG0tw9cfPVH3WhLJHsg6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4" t="2515" r="6980"/>
          <a:stretch/>
        </p:blipFill>
        <p:spPr bwMode="auto">
          <a:xfrm>
            <a:off x="2924944" y="7473280"/>
            <a:ext cx="3633216" cy="2068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7196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ttps://lh7-rt.googleusercontent.com/docsz/AD_4nXduVEzbYeGqU2d_g6ywuhFiSXU-6tKfQyre0mXSxFJbG5Vp7J5EMqK5iAv5SxH4xT6hZNC49vwF0p2TiRwgCTKl3lzpbL2qW2uauNlfgq6c7eRYI-rZQ_Vdfn5IkUn0Y1jThkbD0Gp1VFS07fnoER0?key=uYVjG0tw9cfPVH3WhLJHsg6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899368" y="1360488"/>
            <a:ext cx="5400040" cy="33680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Rectángulo"/>
          <p:cNvSpPr/>
          <p:nvPr/>
        </p:nvSpPr>
        <p:spPr>
          <a:xfrm>
            <a:off x="112832" y="5739537"/>
            <a:ext cx="6628536" cy="4233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AR" sz="1100" dirty="0">
                <a:latin typeface="Arial" pitchFamily="34" charset="0"/>
                <a:ea typeface="Times New Roman"/>
                <a:cs typeface="Arial" pitchFamily="34" charset="0"/>
              </a:rPr>
              <a:t> </a:t>
            </a:r>
            <a:r>
              <a:rPr lang="es-AR" sz="1100" b="1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s-AR" sz="1000" b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MELLAMO</a:t>
            </a:r>
            <a:r>
              <a:rPr lang="es-AR" sz="1000" b="1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:…………………………………………….…………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s-AR" sz="1000" b="1" dirty="0" smtClean="0">
              <a:solidFill>
                <a:srgbClr val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AR" sz="1000" b="1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MI APODO </a:t>
            </a:r>
            <a:r>
              <a:rPr lang="es-AR" sz="1000" b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………………………………………….</a:t>
            </a:r>
            <a:endParaRPr lang="es-AR" sz="1000" dirty="0"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AR" sz="1000" dirty="0">
                <a:latin typeface="Arial" pitchFamily="34" charset="0"/>
                <a:ea typeface="Times New Roman"/>
                <a:cs typeface="Arial" pitchFamily="34" charset="0"/>
              </a:rPr>
              <a:t> </a:t>
            </a:r>
            <a:endParaRPr lang="es-AR" sz="1000" dirty="0">
              <a:latin typeface="Arial" pitchFamily="34" charset="0"/>
              <a:ea typeface="Calibri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AR" sz="1000" b="1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❖</a:t>
            </a:r>
            <a:r>
              <a:rPr lang="es-AR" sz="1000" b="1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VIVO EN</a:t>
            </a:r>
            <a:r>
              <a:rPr lang="es-AR" sz="1000" b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:………………………………………………...… Y MI HOGAR ES </a:t>
            </a:r>
            <a:r>
              <a:rPr lang="es-AR" sz="1000" b="1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……………………………………………………………………………………….</a:t>
            </a:r>
            <a:endParaRPr lang="es-AR" sz="1000" dirty="0"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AR" sz="1000" dirty="0">
                <a:latin typeface="Arial" pitchFamily="34" charset="0"/>
                <a:ea typeface="Times New Roman"/>
                <a:cs typeface="Arial" pitchFamily="34" charset="0"/>
              </a:rPr>
              <a:t> </a:t>
            </a:r>
            <a:endParaRPr lang="es-AR" sz="1000" dirty="0">
              <a:latin typeface="Arial" pitchFamily="34" charset="0"/>
              <a:ea typeface="Calibri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AR" sz="1000" b="1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❖</a:t>
            </a:r>
            <a:r>
              <a:rPr lang="es-AR" sz="1000" b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s-AR" sz="1000" b="1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MI PROVINCIA</a:t>
            </a:r>
            <a:r>
              <a:rPr lang="es-AR" sz="1100" b="1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s-AR" sz="1000" b="1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ES:…………………………………………… </a:t>
            </a:r>
            <a:r>
              <a:rPr lang="es-AR" sz="1000" b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TIENE COMO CARACTERÍSTICA SER </a:t>
            </a:r>
            <a:r>
              <a:rPr lang="es-AR" sz="1000" b="1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…………………………………………….…………………….</a:t>
            </a:r>
            <a:endParaRPr lang="es-AR" sz="1000" dirty="0"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AR" sz="1000" dirty="0">
                <a:latin typeface="Arial" pitchFamily="34" charset="0"/>
                <a:ea typeface="Times New Roman"/>
                <a:cs typeface="Arial" pitchFamily="34" charset="0"/>
              </a:rPr>
              <a:t> </a:t>
            </a:r>
            <a:endParaRPr lang="es-AR" sz="1000" dirty="0">
              <a:latin typeface="Arial" pitchFamily="34" charset="0"/>
              <a:ea typeface="Calibri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AR" sz="1000" b="1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❖</a:t>
            </a:r>
            <a:r>
              <a:rPr lang="es-AR" sz="1000" b="1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MI COLEGIO </a:t>
            </a:r>
            <a:r>
              <a:rPr lang="es-AR" sz="1000" b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SE LLAMA:………………….……………………………………………….……………… </a:t>
            </a:r>
            <a:endParaRPr lang="es-AR" sz="1000" dirty="0">
              <a:latin typeface="Arial" pitchFamily="34" charset="0"/>
              <a:ea typeface="Calibri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AR" sz="1000" b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 </a:t>
            </a:r>
            <a:endParaRPr lang="es-AR" sz="1000" dirty="0">
              <a:latin typeface="Arial" pitchFamily="34" charset="0"/>
              <a:ea typeface="Calibri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AR" sz="1000" b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Y ME GUSTA </a:t>
            </a:r>
            <a:r>
              <a:rPr lang="es-AR" sz="1000" b="1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PORQUE</a:t>
            </a:r>
            <a:r>
              <a:rPr lang="es-AR" sz="1100" b="1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s-AR" sz="1100" b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... ……………………………………………………………………………………..</a:t>
            </a:r>
            <a:endParaRPr lang="es-AR" sz="1100" dirty="0"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AR" sz="1100" dirty="0">
                <a:latin typeface="Arial" pitchFamily="34" charset="0"/>
                <a:ea typeface="Times New Roman"/>
                <a:cs typeface="Arial" pitchFamily="34" charset="0"/>
              </a:rPr>
              <a:t> </a:t>
            </a:r>
            <a:endParaRPr lang="es-AR" sz="1000" dirty="0">
              <a:latin typeface="Arial" pitchFamily="34" charset="0"/>
              <a:ea typeface="Calibri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AR" sz="1000" b="1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❖</a:t>
            </a:r>
            <a:r>
              <a:rPr lang="es-AR" sz="1000" b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ESTOY EN:……………….GRADO “……..” Y ME SIENTO </a:t>
            </a:r>
            <a:endParaRPr lang="es-AR" sz="1000" dirty="0">
              <a:latin typeface="Arial" pitchFamily="34" charset="0"/>
              <a:ea typeface="Calibri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AR" sz="1000" b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 </a:t>
            </a:r>
            <a:endParaRPr lang="es-AR" sz="1000" dirty="0">
              <a:latin typeface="Arial" pitchFamily="34" charset="0"/>
              <a:ea typeface="Calibri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AR" sz="1000" b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…………………………………………………….</a:t>
            </a:r>
            <a:endParaRPr lang="es-AR" sz="1000" dirty="0"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AR" sz="1000" dirty="0">
                <a:latin typeface="Arial" pitchFamily="34" charset="0"/>
                <a:ea typeface="Times New Roman"/>
                <a:cs typeface="Arial" pitchFamily="34" charset="0"/>
              </a:rPr>
              <a:t> </a:t>
            </a:r>
            <a:endParaRPr lang="es-AR" sz="1000" dirty="0">
              <a:latin typeface="Arial" pitchFamily="34" charset="0"/>
              <a:ea typeface="Calibri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AR" sz="1000" b="1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❖</a:t>
            </a:r>
            <a:r>
              <a:rPr lang="es-AR" sz="1000" b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MIS SEÑOS SE LLAMAN:…………………………………………………Y SON ………………………………….………………</a:t>
            </a:r>
            <a:endParaRPr lang="es-AR" sz="1000" dirty="0"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AR" sz="1000" dirty="0">
                <a:latin typeface="Arial" pitchFamily="34" charset="0"/>
                <a:ea typeface="Times New Roman"/>
                <a:cs typeface="Arial" pitchFamily="34" charset="0"/>
              </a:rPr>
              <a:t> </a:t>
            </a:r>
            <a:endParaRPr lang="es-AR" sz="1000" dirty="0">
              <a:latin typeface="Arial" pitchFamily="34" charset="0"/>
              <a:ea typeface="Calibri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AR" sz="1000" b="1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❖</a:t>
            </a:r>
            <a:r>
              <a:rPr lang="es-AR" sz="1000" b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ESTE AÑO PROMETO: …………………………………………..……………………………………</a:t>
            </a:r>
            <a:endParaRPr lang="es-AR" sz="1000" dirty="0"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000" dirty="0">
                <a:latin typeface="Arial" pitchFamily="34" charset="0"/>
                <a:ea typeface="Calibri"/>
                <a:cs typeface="Arial" pitchFamily="34" charset="0"/>
              </a:rPr>
              <a:t> </a:t>
            </a:r>
            <a:endParaRPr lang="es-AR" sz="1000" dirty="0">
              <a:effectLst/>
              <a:latin typeface="Arial" pitchFamily="34" charset="0"/>
              <a:ea typeface="Calibri"/>
              <a:cs typeface="Arial" pitchFamily="34" charset="0"/>
            </a:endParaRPr>
          </a:p>
        </p:txBody>
      </p:sp>
      <p:pic>
        <p:nvPicPr>
          <p:cNvPr id="6" name="5 Imagen" descr="https://lh7-rt.googleusercontent.com/docsz/AD_4nXfyFZRGc36ocx0gAcQ1a-HDKcyU2-5OBeTNmtPZkAr0ldTwTojAUkNdTiSoDQIvxUqFqeCGpR_7UAivzIRYqyOs9ioA6yo-04muKLRA0tAGubLT5utZgbnLsGn_fjaOTUEecBlf-BMg7_YVGJMsSzc?key=uYVjG0tw9cfPVH3WhLJHsg6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19209" y="1506905"/>
            <a:ext cx="5040560" cy="30037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9781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ttps://lh7-rt.googleusercontent.com/docsz/AD_4nXc3HsXX3iNBQ9PnUleDl_JJcrOvaQfSyCaTuvBz2zL7nfxi5gUyezpxIk0_eFqYDeS7Ft0KYJNKKHwGiKAj1VWgZMrp26_T0hmV3bQe1mgomKxlRVrx5uCMkJiJychmHE4wgS3C566RgPcuP85bzg?key=uYVjG0tw9cfPVH3WhLJHsg6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1208584"/>
            <a:ext cx="3456384" cy="4032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https://lh7-rt.googleusercontent.com/docsz/AD_4nXdtJSCf6VCqRPoQFzGHvhH2AH65KlxvA3HdtrVDFK66zcVXTu0WZx81uuxIc1mo_74OlUcQQNsBA07eDRZJOXd2EVcNwOQqFIblVC5NA49keRR5zTH2OSqtYFHmhS-CkKyIf8VB2oJijMu9k_kNbWA?key=uYVjG0tw9cfPVH3WhLJHsg6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01323" y="1655407"/>
            <a:ext cx="3932223" cy="2815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Imagen" descr="https://lh7-rt.googleusercontent.com/docsz/AD_4nXdvgg9wYlecM8CoFlnJFYTxAoCOJwEnz_hDSsDW4QjDurdtI2IIeqbq7ljgx0dqH8Z_0GcfB0vlYfsokB1EjOdKHsWshnb8y17RazYoBrra2ZvJxHFG1rBVlcbZyikVFJBtLBq2KAnhpGPqNndrFgI?key=uYVjG0tw9cfPVH3WhLJHsg6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5457056"/>
            <a:ext cx="5760640" cy="4104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3848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ttps://lh7-rt.googleusercontent.com/docsz/AD_4nXc9z7Q6s4c2xT7P_SHXLJAjxeqrg3NbKzYBmvsQ74dn5qeSWx9GEJ3ZaZyff-g48HW2mEy6MLw-BdGq9tdsTuygY6szYjLOAV3tlTWM6ppIyzo5upkIDB-NqTqUIwt5AUFY0OKud-LSw_pHoPtS4w?key=uYVjG0tw9cfPVH3WhLJHsg6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76772" y="-339588"/>
            <a:ext cx="4176464" cy="61206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678626"/>
              </p:ext>
            </p:extLst>
          </p:nvPr>
        </p:nvGraphicFramePr>
        <p:xfrm>
          <a:off x="404664" y="5385048"/>
          <a:ext cx="5472612" cy="4224443"/>
        </p:xfrm>
        <a:graphic>
          <a:graphicData uri="http://schemas.openxmlformats.org/drawingml/2006/table">
            <a:tbl>
              <a:tblPr firstRow="1" firstCol="1" bandRow="1"/>
              <a:tblGrid>
                <a:gridCol w="1368153"/>
                <a:gridCol w="1368153"/>
                <a:gridCol w="1368153"/>
                <a:gridCol w="1368153"/>
              </a:tblGrid>
              <a:tr h="17829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>
                          <a:solidFill>
                            <a:srgbClr val="0D0D0D"/>
                          </a:solidFill>
                          <a:effectLst/>
                          <a:latin typeface="Impact"/>
                          <a:ea typeface="Times New Roman"/>
                          <a:cs typeface="Times New Roman"/>
                        </a:rPr>
                        <a:t>Criterios de Evaluación</a:t>
                      </a:r>
                      <a:endParaRPr lang="es-AR" sz="7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39400" marR="39400" marT="39400" marB="39400" anchor="b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>
                          <a:solidFill>
                            <a:srgbClr val="0D0D0D"/>
                          </a:solidFill>
                          <a:effectLst/>
                          <a:latin typeface="Impact"/>
                          <a:ea typeface="Times New Roman"/>
                          <a:cs typeface="Times New Roman"/>
                        </a:rPr>
                        <a:t>Si</a:t>
                      </a:r>
                      <a:endParaRPr lang="es-AR" sz="7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39400" marR="39400" marT="39400" marB="39400" anchor="b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solidFill>
                            <a:srgbClr val="0D0D0D"/>
                          </a:solidFill>
                          <a:effectLst/>
                          <a:latin typeface="Impact"/>
                          <a:ea typeface="Times New Roman"/>
                          <a:cs typeface="Times New Roman"/>
                        </a:rPr>
                        <a:t>Parcialmente</a:t>
                      </a:r>
                      <a:endParaRPr lang="es-AR" sz="700">
                        <a:effectLst/>
                        <a:latin typeface="Arial"/>
                        <a:ea typeface="Calibri"/>
                      </a:endParaRPr>
                    </a:p>
                  </a:txBody>
                  <a:tcPr marL="39400" marR="39400" marT="39400" marB="39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7C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solidFill>
                            <a:srgbClr val="0D0D0D"/>
                          </a:solidFill>
                          <a:effectLst/>
                          <a:latin typeface="Impact"/>
                          <a:ea typeface="Times New Roman"/>
                          <a:cs typeface="Times New Roman"/>
                        </a:rPr>
                        <a:t>No</a:t>
                      </a:r>
                      <a:endParaRPr lang="es-AR" sz="700">
                        <a:effectLst/>
                        <a:latin typeface="Arial"/>
                        <a:ea typeface="Calibri"/>
                      </a:endParaRPr>
                    </a:p>
                  </a:txBody>
                  <a:tcPr marL="39400" marR="39400" marT="39400" marB="394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</a:tr>
              <a:tr h="28602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AR" sz="800" b="1" dirty="0">
                          <a:solidFill>
                            <a:srgbClr val="0D0D0D"/>
                          </a:solidFill>
                          <a:effectLst/>
                          <a:latin typeface="Comic Sans MS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es-AR" sz="800" b="1" dirty="0" smtClean="0">
                          <a:solidFill>
                            <a:srgbClr val="0D0D0D"/>
                          </a:solidFill>
                          <a:effectLst/>
                          <a:latin typeface="Comic Sans MS"/>
                          <a:ea typeface="Times New Roman"/>
                          <a:cs typeface="Times New Roman"/>
                        </a:rPr>
                        <a:t>Trabajé </a:t>
                      </a:r>
                      <a:r>
                        <a:rPr lang="es-AR" sz="800" b="1" dirty="0">
                          <a:solidFill>
                            <a:srgbClr val="0D0D0D"/>
                          </a:solidFill>
                          <a:effectLst/>
                          <a:latin typeface="Comic Sans MS"/>
                          <a:ea typeface="Times New Roman"/>
                          <a:cs typeface="Times New Roman"/>
                        </a:rPr>
                        <a:t>con interés y compromiso.</a:t>
                      </a:r>
                      <a:endParaRPr lang="es-AR" sz="7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39400" marR="39400" marT="39400" marB="39400" anchor="ctr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AR" sz="600" b="1">
                          <a:solidFill>
                            <a:srgbClr val="0D0D0D"/>
                          </a:solidFill>
                          <a:effectLst/>
                          <a:latin typeface="Arial"/>
                          <a:ea typeface="Times New Roman"/>
                        </a:rPr>
                        <a:t>⬜</a:t>
                      </a:r>
                      <a:endParaRPr lang="es-AR" sz="700">
                        <a:effectLst/>
                        <a:latin typeface="Arial"/>
                        <a:ea typeface="Calibri"/>
                      </a:endParaRPr>
                    </a:p>
                  </a:txBody>
                  <a:tcPr marL="39400" marR="39400" marT="39400" marB="39400" anchor="ctr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AR" sz="600" b="1">
                          <a:solidFill>
                            <a:srgbClr val="0D0D0D"/>
                          </a:solidFill>
                          <a:effectLst/>
                          <a:latin typeface="Arial"/>
                          <a:ea typeface="Times New Roman"/>
                        </a:rPr>
                        <a:t>⬜</a:t>
                      </a:r>
                      <a:endParaRPr lang="es-AR" sz="700">
                        <a:effectLst/>
                        <a:latin typeface="Arial"/>
                        <a:ea typeface="Calibri"/>
                      </a:endParaRPr>
                    </a:p>
                  </a:txBody>
                  <a:tcPr marL="39400" marR="39400" marT="39400" marB="39400" anchor="ctr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AR" sz="600" b="1">
                          <a:solidFill>
                            <a:srgbClr val="0D0D0D"/>
                          </a:solidFill>
                          <a:effectLst/>
                          <a:latin typeface="Arial"/>
                          <a:ea typeface="Times New Roman"/>
                        </a:rPr>
                        <a:t>⬜</a:t>
                      </a:r>
                      <a:endParaRPr lang="es-AR" sz="700">
                        <a:effectLst/>
                        <a:latin typeface="Arial"/>
                        <a:ea typeface="Calibri"/>
                      </a:endParaRPr>
                    </a:p>
                  </a:txBody>
                  <a:tcPr marL="39400" marR="39400" marT="39400" marB="39400" anchor="ctr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9142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AR" sz="800" b="1">
                          <a:solidFill>
                            <a:srgbClr val="0D0D0D"/>
                          </a:solidFill>
                          <a:effectLst/>
                          <a:latin typeface="Comic Sans MS"/>
                          <a:ea typeface="Times New Roman"/>
                          <a:cs typeface="Times New Roman"/>
                        </a:rPr>
                        <a:t>2 Logré aprender conocimientos de mi interés </a:t>
                      </a:r>
                      <a:endParaRPr lang="es-AR" sz="700">
                        <a:effectLst/>
                        <a:latin typeface="Arial"/>
                        <a:ea typeface="Calibri"/>
                      </a:endParaRPr>
                    </a:p>
                  </a:txBody>
                  <a:tcPr marL="39400" marR="39400" marT="39400" marB="39400" anchor="ctr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AR" sz="600" b="1">
                          <a:solidFill>
                            <a:srgbClr val="0D0D0D"/>
                          </a:solidFill>
                          <a:effectLst/>
                          <a:latin typeface="Arial"/>
                          <a:ea typeface="Times New Roman"/>
                        </a:rPr>
                        <a:t>⬜</a:t>
                      </a:r>
                      <a:endParaRPr lang="es-AR" sz="700">
                        <a:effectLst/>
                        <a:latin typeface="Arial"/>
                        <a:ea typeface="Calibri"/>
                      </a:endParaRPr>
                    </a:p>
                  </a:txBody>
                  <a:tcPr marL="39400" marR="39400" marT="39400" marB="39400" anchor="ctr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AR" sz="600" b="1">
                          <a:solidFill>
                            <a:srgbClr val="0D0D0D"/>
                          </a:solidFill>
                          <a:effectLst/>
                          <a:latin typeface="Arial"/>
                          <a:ea typeface="Times New Roman"/>
                        </a:rPr>
                        <a:t>⬜</a:t>
                      </a:r>
                      <a:endParaRPr lang="es-AR" sz="700">
                        <a:effectLst/>
                        <a:latin typeface="Arial"/>
                        <a:ea typeface="Calibri"/>
                      </a:endParaRPr>
                    </a:p>
                  </a:txBody>
                  <a:tcPr marL="39400" marR="39400" marT="39400" marB="39400" anchor="ctr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AR" sz="600" b="1">
                          <a:solidFill>
                            <a:srgbClr val="0D0D0D"/>
                          </a:solidFill>
                          <a:effectLst/>
                          <a:latin typeface="Arial"/>
                          <a:ea typeface="Times New Roman"/>
                        </a:rPr>
                        <a:t>⬜</a:t>
                      </a:r>
                      <a:endParaRPr lang="es-AR" sz="700">
                        <a:effectLst/>
                        <a:latin typeface="Arial"/>
                        <a:ea typeface="Calibri"/>
                      </a:endParaRPr>
                    </a:p>
                  </a:txBody>
                  <a:tcPr marL="39400" marR="39400" marT="39400" marB="39400" anchor="ctr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602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AR" sz="800" b="1">
                          <a:solidFill>
                            <a:srgbClr val="0D0D0D"/>
                          </a:solidFill>
                          <a:effectLst/>
                          <a:latin typeface="Comic Sans MS"/>
                          <a:ea typeface="Times New Roman"/>
                          <a:cs typeface="Times New Roman"/>
                        </a:rPr>
                        <a:t>3. Respeté los tiempos y las consignas de trabajo.</a:t>
                      </a:r>
                      <a:endParaRPr lang="es-AR" sz="700">
                        <a:effectLst/>
                        <a:latin typeface="Arial"/>
                        <a:ea typeface="Calibri"/>
                      </a:endParaRPr>
                    </a:p>
                  </a:txBody>
                  <a:tcPr marL="39400" marR="39400" marT="39400" marB="39400" anchor="ctr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AR" sz="600" b="1">
                          <a:solidFill>
                            <a:srgbClr val="0D0D0D"/>
                          </a:solidFill>
                          <a:effectLst/>
                          <a:latin typeface="Arial"/>
                          <a:ea typeface="Times New Roman"/>
                        </a:rPr>
                        <a:t>⬜</a:t>
                      </a:r>
                      <a:endParaRPr lang="es-AR" sz="700">
                        <a:effectLst/>
                        <a:latin typeface="Arial"/>
                        <a:ea typeface="Calibri"/>
                      </a:endParaRPr>
                    </a:p>
                  </a:txBody>
                  <a:tcPr marL="39400" marR="39400" marT="39400" marB="39400" anchor="ctr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AR" sz="600" b="1">
                          <a:solidFill>
                            <a:srgbClr val="0D0D0D"/>
                          </a:solidFill>
                          <a:effectLst/>
                          <a:latin typeface="Arial"/>
                          <a:ea typeface="Times New Roman"/>
                        </a:rPr>
                        <a:t>⬜</a:t>
                      </a:r>
                      <a:endParaRPr lang="es-AR" sz="700">
                        <a:effectLst/>
                        <a:latin typeface="Arial"/>
                        <a:ea typeface="Calibri"/>
                      </a:endParaRPr>
                    </a:p>
                  </a:txBody>
                  <a:tcPr marL="39400" marR="39400" marT="39400" marB="39400" anchor="ctr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AR" sz="600" b="1">
                          <a:solidFill>
                            <a:srgbClr val="0D0D0D"/>
                          </a:solidFill>
                          <a:effectLst/>
                          <a:latin typeface="Arial"/>
                          <a:ea typeface="Times New Roman"/>
                        </a:rPr>
                        <a:t>⬜</a:t>
                      </a:r>
                      <a:endParaRPr lang="es-AR" sz="700">
                        <a:effectLst/>
                        <a:latin typeface="Arial"/>
                        <a:ea typeface="Calibri"/>
                      </a:endParaRPr>
                    </a:p>
                  </a:txBody>
                  <a:tcPr marL="39400" marR="39400" marT="39400" marB="39400" anchor="ctr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9142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AR" sz="800" b="1">
                          <a:solidFill>
                            <a:srgbClr val="0D0D0D"/>
                          </a:solidFill>
                          <a:effectLst/>
                          <a:latin typeface="Comic Sans MS"/>
                          <a:ea typeface="Times New Roman"/>
                          <a:cs typeface="Times New Roman"/>
                        </a:rPr>
                        <a:t>4. Participé con alegría y dedicación en cada propuesta grupal.</a:t>
                      </a:r>
                      <a:endParaRPr lang="es-AR" sz="700">
                        <a:effectLst/>
                        <a:latin typeface="Arial"/>
                        <a:ea typeface="Calibri"/>
                      </a:endParaRPr>
                    </a:p>
                  </a:txBody>
                  <a:tcPr marL="39400" marR="39400" marT="39400" marB="39400" anchor="ctr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AR" sz="600" b="1">
                          <a:solidFill>
                            <a:srgbClr val="0D0D0D"/>
                          </a:solidFill>
                          <a:effectLst/>
                          <a:latin typeface="Arial"/>
                          <a:ea typeface="Times New Roman"/>
                        </a:rPr>
                        <a:t>⬜</a:t>
                      </a:r>
                      <a:endParaRPr lang="es-AR" sz="700">
                        <a:effectLst/>
                        <a:latin typeface="Arial"/>
                        <a:ea typeface="Calibri"/>
                      </a:endParaRPr>
                    </a:p>
                  </a:txBody>
                  <a:tcPr marL="39400" marR="39400" marT="39400" marB="39400" anchor="ctr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AR" sz="600" b="1">
                          <a:solidFill>
                            <a:srgbClr val="0D0D0D"/>
                          </a:solidFill>
                          <a:effectLst/>
                          <a:latin typeface="Arial"/>
                          <a:ea typeface="Times New Roman"/>
                        </a:rPr>
                        <a:t>⬜</a:t>
                      </a:r>
                      <a:endParaRPr lang="es-AR" sz="700">
                        <a:effectLst/>
                        <a:latin typeface="Arial"/>
                        <a:ea typeface="Calibri"/>
                      </a:endParaRPr>
                    </a:p>
                  </a:txBody>
                  <a:tcPr marL="39400" marR="39400" marT="39400" marB="39400" anchor="ctr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AR" sz="600" b="1">
                          <a:solidFill>
                            <a:srgbClr val="0D0D0D"/>
                          </a:solidFill>
                          <a:effectLst/>
                          <a:latin typeface="Arial"/>
                          <a:ea typeface="Times New Roman"/>
                        </a:rPr>
                        <a:t>⬜</a:t>
                      </a:r>
                      <a:endParaRPr lang="es-AR" sz="700">
                        <a:effectLst/>
                        <a:latin typeface="Arial"/>
                        <a:ea typeface="Calibri"/>
                      </a:endParaRPr>
                    </a:p>
                  </a:txBody>
                  <a:tcPr marL="39400" marR="39400" marT="39400" marB="39400" anchor="ctr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9142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AR" sz="800" b="1">
                          <a:solidFill>
                            <a:srgbClr val="0D0D0D"/>
                          </a:solidFill>
                          <a:effectLst/>
                          <a:latin typeface="Comic Sans MS"/>
                          <a:ea typeface="Times New Roman"/>
                          <a:cs typeface="Times New Roman"/>
                        </a:rPr>
                        <a:t>5. Realicé mis tareas con creatividad, prolijidad y responsabilidad..</a:t>
                      </a:r>
                      <a:endParaRPr lang="es-AR" sz="700">
                        <a:effectLst/>
                        <a:latin typeface="Arial"/>
                        <a:ea typeface="Calibri"/>
                      </a:endParaRPr>
                    </a:p>
                  </a:txBody>
                  <a:tcPr marL="39400" marR="39400" marT="39400" marB="39400" anchor="ctr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AR" sz="600" b="1">
                          <a:solidFill>
                            <a:srgbClr val="0D0D0D"/>
                          </a:solidFill>
                          <a:effectLst/>
                          <a:latin typeface="Arial"/>
                          <a:ea typeface="Times New Roman"/>
                        </a:rPr>
                        <a:t>⬜</a:t>
                      </a:r>
                      <a:endParaRPr lang="es-AR" sz="700">
                        <a:effectLst/>
                        <a:latin typeface="Arial"/>
                        <a:ea typeface="Calibri"/>
                      </a:endParaRPr>
                    </a:p>
                  </a:txBody>
                  <a:tcPr marL="39400" marR="39400" marT="39400" marB="39400" anchor="ctr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AR" sz="600" b="1">
                          <a:solidFill>
                            <a:srgbClr val="0D0D0D"/>
                          </a:solidFill>
                          <a:effectLst/>
                          <a:latin typeface="Arial"/>
                          <a:ea typeface="Times New Roman"/>
                        </a:rPr>
                        <a:t>⬜</a:t>
                      </a:r>
                      <a:endParaRPr lang="es-AR" sz="700">
                        <a:effectLst/>
                        <a:latin typeface="Arial"/>
                        <a:ea typeface="Calibri"/>
                      </a:endParaRPr>
                    </a:p>
                  </a:txBody>
                  <a:tcPr marL="39400" marR="39400" marT="39400" marB="39400" anchor="ctr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AR" sz="600" b="1">
                          <a:solidFill>
                            <a:srgbClr val="0D0D0D"/>
                          </a:solidFill>
                          <a:effectLst/>
                          <a:latin typeface="Arial"/>
                          <a:ea typeface="Times New Roman"/>
                        </a:rPr>
                        <a:t>⬜</a:t>
                      </a:r>
                      <a:endParaRPr lang="es-AR" sz="700">
                        <a:effectLst/>
                        <a:latin typeface="Arial"/>
                        <a:ea typeface="Calibri"/>
                      </a:endParaRPr>
                    </a:p>
                  </a:txBody>
                  <a:tcPr marL="39400" marR="39400" marT="39400" marB="39400" anchor="ctr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602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AR" sz="800" b="1">
                          <a:solidFill>
                            <a:srgbClr val="0D0D0D"/>
                          </a:solidFill>
                          <a:effectLst/>
                          <a:latin typeface="Comic Sans MS"/>
                          <a:ea typeface="Times New Roman"/>
                          <a:cs typeface="Times New Roman"/>
                        </a:rPr>
                        <a:t>6.Siento orgullo por todo mi trabajo.</a:t>
                      </a:r>
                      <a:endParaRPr lang="es-AR" sz="700">
                        <a:effectLst/>
                        <a:latin typeface="Arial"/>
                        <a:ea typeface="Calibri"/>
                      </a:endParaRPr>
                    </a:p>
                  </a:txBody>
                  <a:tcPr marL="39400" marR="39400" marT="39400" marB="39400" anchor="ctr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AR" sz="600" b="1" dirty="0">
                          <a:solidFill>
                            <a:srgbClr val="0D0D0D"/>
                          </a:solidFill>
                          <a:effectLst/>
                          <a:latin typeface="Arial"/>
                          <a:ea typeface="Times New Roman"/>
                        </a:rPr>
                        <a:t>⬜</a:t>
                      </a:r>
                      <a:endParaRPr lang="es-AR" sz="7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39400" marR="39400" marT="39400" marB="39400" anchor="ctr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AR" sz="600" b="1">
                          <a:solidFill>
                            <a:srgbClr val="0D0D0D"/>
                          </a:solidFill>
                          <a:effectLst/>
                          <a:latin typeface="Arial"/>
                          <a:ea typeface="Times New Roman"/>
                        </a:rPr>
                        <a:t>⬜</a:t>
                      </a:r>
                      <a:endParaRPr lang="es-AR" sz="700">
                        <a:effectLst/>
                        <a:latin typeface="Arial"/>
                        <a:ea typeface="Calibri"/>
                      </a:endParaRPr>
                    </a:p>
                  </a:txBody>
                  <a:tcPr marL="39400" marR="39400" marT="39400" marB="39400" anchor="ctr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AR" sz="600" b="1" dirty="0">
                          <a:solidFill>
                            <a:srgbClr val="0D0D0D"/>
                          </a:solidFill>
                          <a:effectLst/>
                          <a:latin typeface="Arial"/>
                          <a:ea typeface="Times New Roman"/>
                        </a:rPr>
                        <a:t>⬜</a:t>
                      </a:r>
                      <a:endParaRPr lang="es-AR" sz="7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39400" marR="39400" marT="39400" marB="394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87714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216</Words>
  <Application>Microsoft Office PowerPoint</Application>
  <PresentationFormat>A4 (210 x 297 mm)</PresentationFormat>
  <Paragraphs>103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Ivana Marisa Garcia</dc:creator>
  <cp:lastModifiedBy>Ivana Marisa Garcia</cp:lastModifiedBy>
  <cp:revision>4</cp:revision>
  <dcterms:created xsi:type="dcterms:W3CDTF">2025-03-30T14:55:17Z</dcterms:created>
  <dcterms:modified xsi:type="dcterms:W3CDTF">2025-05-05T19:19:17Z</dcterms:modified>
</cp:coreProperties>
</file>