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embeddedFontLst>
    <p:embeddedFont>
      <p:font typeface="Overlock" panose="02000506030000020004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oZDnCRKiOoQ3XLp6kna4PDvBl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 /><Relationship Id="rId13" Type="http://customschemas.google.com/relationships/presentationmetadata" Target="metadata" /><Relationship Id="rId3" Type="http://schemas.openxmlformats.org/officeDocument/2006/relationships/slide" Target="slides/slide2.xml" /><Relationship Id="rId7" Type="http://schemas.openxmlformats.org/officeDocument/2006/relationships/font" Target="fonts/font2.fntdata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font" Target="fonts/font1.fntdata" /><Relationship Id="rId5" Type="http://schemas.openxmlformats.org/officeDocument/2006/relationships/notesMaster" Target="notesMasters/notesMaster1.xml" /><Relationship Id="rId15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font" Target="fonts/font4.fntdata" /><Relationship Id="rId1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0D77D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81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BFB1D7"/>
            </a:gs>
            <a:gs pos="100000">
              <a:srgbClr val="7B62A2"/>
            </a:gs>
          </a:gsLst>
          <a:lin ang="5400012" scaled="0"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106550" y="210237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4E74A3"/>
              </a:buClr>
              <a:buSzPts val="7200"/>
              <a:buFont typeface="Overlock"/>
              <a:buNone/>
            </a:pPr>
            <a:r>
              <a:rPr lang="es-ES" sz="7200" dirty="0">
                <a:latin typeface="Overlock"/>
                <a:ea typeface="Overlock"/>
                <a:cs typeface="Overlock"/>
                <a:sym typeface="Overlock"/>
              </a:rPr>
              <a:t>LOS VALORES</a:t>
            </a:r>
            <a:endParaRPr sz="7200" dirty="0"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722200" y="3572375"/>
            <a:ext cx="6400800" cy="7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4E74A3"/>
              </a:buClr>
              <a:buSzPts val="5400"/>
              <a:buNone/>
            </a:pPr>
            <a:r>
              <a:rPr lang="es-ES" sz="5400" dirty="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6º GRADO “A”</a:t>
            </a:r>
            <a:endParaRPr sz="5400" dirty="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504875" y="308550"/>
            <a:ext cx="39690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17100" y="4880550"/>
            <a:ext cx="4123200" cy="67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FED9360-4AAE-1E30-F9C1-0D605376D87C}"/>
              </a:ext>
            </a:extLst>
          </p:cNvPr>
          <p:cNvSpPr txBox="1"/>
          <p:nvPr/>
        </p:nvSpPr>
        <p:spPr>
          <a:xfrm rot="10800000" flipV="1">
            <a:off x="3172673" y="4425328"/>
            <a:ext cx="3640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000" b="1" i="1" u="sng" dirty="0" err="1">
                <a:solidFill>
                  <a:schemeClr val="tx1"/>
                </a:solidFill>
              </a:rPr>
              <a:t>Ambar</a:t>
            </a:r>
            <a:r>
              <a:rPr lang="es-US" sz="2000" b="1" i="1" u="sng" dirty="0">
                <a:solidFill>
                  <a:schemeClr val="tx1"/>
                </a:solidFill>
              </a:rPr>
              <a:t> </a:t>
            </a:r>
            <a:r>
              <a:rPr lang="es-US" sz="2000" b="1" i="1" u="sng" dirty="0" err="1">
                <a:solidFill>
                  <a:schemeClr val="tx1"/>
                </a:solidFill>
              </a:rPr>
              <a:t>Gimenez</a:t>
            </a:r>
            <a:endParaRPr lang="es-US" sz="2000" b="1" i="1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BFB1D7"/>
            </a:gs>
            <a:gs pos="100000">
              <a:srgbClr val="7B62A2"/>
            </a:gs>
          </a:gsLst>
          <a:lin ang="5400012" scaled="0"/>
        </a:gra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 u="sng">
                <a:latin typeface="Amasis MT Pro Medium" panose="02040604050005020304" pitchFamily="18" charset="0"/>
                <a:ea typeface="OCRB" panose="02000000000000000000" pitchFamily="2" charset="0"/>
              </a:rPr>
              <a:t>Bondad</a:t>
            </a:r>
            <a:endParaRPr u="sng">
              <a:latin typeface="Amasis MT Pro Medium" panose="02040604050005020304" pitchFamily="18" charset="0"/>
              <a:ea typeface="OCRB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B6DFB8F-B230-DEDD-17C1-04D782A69A88}"/>
              </a:ext>
            </a:extLst>
          </p:cNvPr>
          <p:cNvSpPr txBox="1"/>
          <p:nvPr/>
        </p:nvSpPr>
        <p:spPr>
          <a:xfrm rot="10800000" flipH="1" flipV="1">
            <a:off x="879748" y="3200341"/>
            <a:ext cx="738450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 sz="2800" i="1" dirty="0"/>
              <a:t>La bondad es definida como una inclinación o tendencia natural del ser humano a hacer el bien, siempre dispuesto a ayudar a quien lo necesita de una forma amable y generosa.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AD35E55-5226-2E85-1BD0-162F12C20BBE}"/>
              </a:ext>
            </a:extLst>
          </p:cNvPr>
          <p:cNvSpPr txBox="1"/>
          <p:nvPr/>
        </p:nvSpPr>
        <p:spPr>
          <a:xfrm rot="5400000" flipV="1">
            <a:off x="3111789" y="4064292"/>
            <a:ext cx="4054024" cy="281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606C425-EDC5-0398-3378-F3B2BE096C49}"/>
              </a:ext>
            </a:extLst>
          </p:cNvPr>
          <p:cNvSpPr txBox="1"/>
          <p:nvPr/>
        </p:nvSpPr>
        <p:spPr>
          <a:xfrm>
            <a:off x="3657600" y="25146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US"/>
              <a:t>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2AEB844-9E6E-9BF5-7B03-2990F0EDDD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572" y="853884"/>
            <a:ext cx="7914372" cy="510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79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Papel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Presentación en pantalla (4:3)</PresentationFormat>
  <Slides>3</Slides>
  <Notes>2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LOS VALORES</vt:lpstr>
      <vt:lpstr>Bondad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VALORES</dc:title>
  <dc:creator>SecretNI</dc:creator>
  <cp:lastModifiedBy>Usuario invitado</cp:lastModifiedBy>
  <cp:revision>3</cp:revision>
  <dcterms:created xsi:type="dcterms:W3CDTF">2025-04-28T18:52:38Z</dcterms:created>
  <dcterms:modified xsi:type="dcterms:W3CDTF">2025-05-08T01:50:55Z</dcterms:modified>
</cp:coreProperties>
</file>