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0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0404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47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064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3437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471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132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0223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0780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91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135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900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E5810-4363-4979-9683-79E07D6FFD47}" type="datetimeFigureOut">
              <a:rPr lang="es-AR" smtClean="0"/>
              <a:t>9/5/2025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41383-94E4-4F81-BA72-B4F343B11E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8361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6.jpeg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8800" b="1" dirty="0">
                <a:solidFill>
                  <a:srgbClr val="FF0000"/>
                </a:solidFill>
                <a:latin typeface="Arial Black" pitchFamily="34" charset="0"/>
              </a:rPr>
              <a:t> AMOR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b="1" dirty="0">
                <a:solidFill>
                  <a:schemeClr val="tx1"/>
                </a:solidFill>
                <a:latin typeface="Gill Sans Ultra Bold" pitchFamily="34" charset="0"/>
              </a:rPr>
              <a:t>EL AMOR PARA MI ES MAGIA PORQUE PUEDE HACERNOS FELICES</a:t>
            </a:r>
          </a:p>
        </p:txBody>
      </p:sp>
      <p:pic>
        <p:nvPicPr>
          <p:cNvPr id="1026" name="Picture 2" descr="C:\Program Files (x86)\Microsoft Office\MEDIA\CAGCAT10\j023087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784" y="15010"/>
            <a:ext cx="1944216" cy="195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Program Files (x86)\Microsoft Office\MEDIA\CAGCAT10\j023087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11"/>
            <a:ext cx="1944214" cy="195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88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19256" cy="1661934"/>
          </a:xfrm>
        </p:spPr>
        <p:txBody>
          <a:bodyPr>
            <a:normAutofit/>
          </a:bodyPr>
          <a:lstStyle/>
          <a:p>
            <a:r>
              <a:rPr lang="es-AR" sz="7200" b="1" dirty="0">
                <a:solidFill>
                  <a:srgbClr val="C00000"/>
                </a:solidFill>
              </a:rPr>
              <a:t>GUADALUPE CORIA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72" y="0"/>
            <a:ext cx="3823682" cy="247850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131" y="0"/>
            <a:ext cx="3886912" cy="2492896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4830"/>
            <a:ext cx="3779912" cy="270317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154831"/>
            <a:ext cx="3625551" cy="270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4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14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 AMOR</vt:lpstr>
      <vt:lpstr>GUADALUPE CORIA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</dc:title>
  <dc:creator>marce</dc:creator>
  <cp:lastModifiedBy>marcelo coria</cp:lastModifiedBy>
  <cp:revision>5</cp:revision>
  <dcterms:created xsi:type="dcterms:W3CDTF">2025-05-08T18:31:15Z</dcterms:created>
  <dcterms:modified xsi:type="dcterms:W3CDTF">2025-05-09T03:26:40Z</dcterms:modified>
</cp:coreProperties>
</file>