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59F74-1528-445E-9ED4-8EE5518C0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5850E6-425B-4541-B6D5-B578D0FBB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4679D9-5572-4504-8445-17DEB61D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B56CE5-D838-4519-BA25-FFCB963B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9B8DBC-79B3-468E-9466-4FD9AA4AA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1800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950BC-4B80-4B23-A2E5-03BB347B1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FC8A8C-0C45-42E0-B4D9-FDE1C72C5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3956EB-69D1-4D1F-AD1D-ED2852AA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74347-6059-45D6-908C-A0742E6E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3B8803-7A3B-4322-907F-AD3E55FB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45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E78ECB8-A919-42F6-A013-19364CC60D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253F25-5228-4DD6-8026-79FCF2D30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4785F9-4B30-4FC4-A5A4-77B60CED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8D9EC8-D044-4C77-B1A5-1E22568D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77EC98-0274-4760-8B76-01FA52CF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8826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B209AC-329F-4A9F-90D8-8B29CE5A3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A13908-9191-4E94-A2B1-AB36E3D8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351034-ED69-47B3-914C-DD3CE194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2AC5F2-09DD-407D-864A-B367FA62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489DA8-B021-4FA9-9CFB-8E2A80AA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853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E320F-B230-48FE-82EF-3F09218E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A834B5-267C-4CEC-913A-56331A489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76963D-153F-41D7-939F-5FD031706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BC5544-7E44-430A-ABAE-BA182880A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979C37-7C57-4046-8926-89433468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6978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FD0E7-420A-4FD4-847B-4CB853ED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E6C695-1CC1-40CA-A355-C4F88BEFE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297D54-C716-4A31-8019-C7F61D517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F96367-3C2E-4C17-A0CF-B3EB2FA8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F67991-BB5A-43DE-98DD-6B5EFE6D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83C093-DAC4-4230-A2CB-5B883DD1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8605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C2E8D-C2E4-4A6D-BDF7-C89FF003D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F4F2B3-6753-403F-A311-4D9636CE9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49359A-D7B6-43D4-A02F-6548107A7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E94BA0-EEA5-4E6E-AA3C-6703F11C5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5A3DD6-3ECF-4CD7-A2C2-D8B5B084CC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8578CA-DAA4-4326-8FE9-F5B5E67D8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5306251-177A-4EC4-BD56-6D407DB1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057F76D-C1F2-4D7E-B3C7-5701D1265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848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5FE9A2-9352-465B-97BC-EAC0F3F43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161D9E-E8F1-474F-BDA4-97B6264A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A9F5F6-9DE8-428B-A145-BC748752D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29D4A7-0D9C-47FC-8161-A096CCEA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9771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91C5307-481A-4506-BCFE-84F24F65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EAA1021-8CE3-4F16-A48D-6F08588E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389868-0FF7-4D3F-B2E1-F7484920D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170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FD915-9DE0-4E87-91D0-8C722070F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752B90-23F9-47E5-BB47-AF0AE4290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56A2FE-8DFA-4C19-BE58-721937867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DBCEA7-F3DA-4B86-BB04-6D655C4A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BFCB20-742A-4CBC-A1F8-36621F9A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08FC21-FC14-4B3C-B5C2-C476F9F7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19715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FC6DF-6745-45C6-A6FF-C64F44504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B76FA8D-2CA1-4B55-B164-5A6E63CB25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AC4F8C-B243-4511-B5A1-6EB83A33E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CF11D4-0F93-42AD-BEEE-AEC11D229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B53E83-36AB-4DB2-9C50-1B9B4694A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B810F4-1F18-4F6A-A94A-B636697B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7820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71CB99-44ED-4A35-B213-DE45AF219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66796B-E5C2-430F-8DCE-6E3522625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83AE05-1E13-4424-A100-0D50A7D640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86177-57E1-41C7-964D-8E0D65DF9347}" type="datetimeFigureOut">
              <a:rPr lang="es-ES" smtClean="0"/>
              <a:t>09/05/2025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D3A618-BB33-4327-AB77-406CE6D65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4940F1-7379-4EDF-AE2C-70FA072C1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07A75-4252-4EA7-A529-8F90469294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55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89553-7EA7-4781-B1D1-A07CD00A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5096" y="1798224"/>
            <a:ext cx="9144000" cy="1302785"/>
          </a:xfrm>
        </p:spPr>
        <p:txBody>
          <a:bodyPr/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Broadway" panose="04040905080B02020502" pitchFamily="82" charset="0"/>
              </a:rPr>
              <a:t>LEALTAD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E384BE-12C1-4B75-A8C6-2D71EBAA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01009"/>
            <a:ext cx="9144000" cy="827881"/>
          </a:xfrm>
        </p:spPr>
        <p:txBody>
          <a:bodyPr/>
          <a:lstStyle/>
          <a:p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estar ahí para </a:t>
            </a:r>
            <a:r>
              <a:rPr lang="es-ES" dirty="0">
                <a:solidFill>
                  <a:srgbClr val="040C28"/>
                </a:solidFill>
                <a:latin typeface="Google Sans"/>
              </a:rPr>
              <a:t>alguien 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en las buenas y en las malas, y permanecer a su lado sin importar las circunstancias.</a:t>
            </a:r>
            <a:endParaRPr lang="es-ES" dirty="0"/>
          </a:p>
        </p:txBody>
      </p:sp>
      <p:pic>
        <p:nvPicPr>
          <p:cNvPr id="1026" name="Picture 2" descr="Pin de juana sitlali en FORMACION,E.YC | Educación de valores, Imagenes de  los valores, Actividades escolares">
            <a:extLst>
              <a:ext uri="{FF2B5EF4-FFF2-40B4-BE49-F238E27FC236}">
                <a16:creationId xmlns:a16="http://schemas.microsoft.com/office/drawing/2014/main" id="{9E37ABD8-5A4C-42F7-BABA-D570D7C81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56382"/>
            <a:ext cx="2816087" cy="2112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altad (valor): qué es y significado - Enciclopedia Significados">
            <a:extLst>
              <a:ext uri="{FF2B5EF4-FFF2-40B4-BE49-F238E27FC236}">
                <a16:creationId xmlns:a16="http://schemas.microsoft.com/office/drawing/2014/main" id="{40F23880-D2FC-4CF1-9D60-555B98528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433" y="3819559"/>
            <a:ext cx="4507470" cy="260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F69B888-FF8D-4F3A-88BA-062D0A5BD1B2}"/>
              </a:ext>
            </a:extLst>
          </p:cNvPr>
          <p:cNvSpPr txBox="1">
            <a:spLocks/>
          </p:cNvSpPr>
          <p:nvPr/>
        </p:nvSpPr>
        <p:spPr>
          <a:xfrm>
            <a:off x="4611756" y="-128381"/>
            <a:ext cx="9621078" cy="14752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>
                <a:solidFill>
                  <a:srgbClr val="0070C0"/>
                </a:solidFill>
                <a:latin typeface="Descendants" panose="02000500000000000000" pitchFamily="2" charset="0"/>
              </a:rPr>
              <a:t>valentina Pereyra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Descendants" panose="02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3653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Broadway</vt:lpstr>
      <vt:lpstr>Calibri</vt:lpstr>
      <vt:lpstr>Calibri Light</vt:lpstr>
      <vt:lpstr>Descendants</vt:lpstr>
      <vt:lpstr>Google Sans</vt:lpstr>
      <vt:lpstr>Tema de Office</vt:lpstr>
      <vt:lpstr>LEALTAD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LEALTAD</dc:title>
  <dc:creator>iego</dc:creator>
  <cp:lastModifiedBy>iego</cp:lastModifiedBy>
  <cp:revision>5</cp:revision>
  <dcterms:created xsi:type="dcterms:W3CDTF">2025-04-25T17:30:02Z</dcterms:created>
  <dcterms:modified xsi:type="dcterms:W3CDTF">2025-05-10T00:27:07Z</dcterms:modified>
</cp:coreProperties>
</file>