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" y="2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0075" y="-6040137"/>
            <a:ext cx="5225801" cy="9249862"/>
          </a:xfrm>
        </p:spPr>
        <p:txBody>
          <a:bodyPr/>
          <a:lstStyle/>
          <a:p>
            <a:r>
              <a:rPr lang="es-ES" dirty="0" smtClean="0"/>
              <a:t>Libertad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capacidad de las personas para actuar según su propia voluntad, sin estar sometidas a restricciones o coacciones externas</a:t>
            </a:r>
            <a:endParaRPr lang="en-US" dirty="0"/>
          </a:p>
        </p:txBody>
      </p:sp>
      <p:sp>
        <p:nvSpPr>
          <p:cNvPr id="4" name="AutoShape 2" descr="Libertad: Qué es, Significado y Valor explicado - Enciclopedia Signific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Libertad: Qué es, Significado y Valor explicado - Enciclopedia Significados"/>
          <p:cNvSpPr>
            <a:spLocks noChangeAspect="1" noChangeArrowheads="1"/>
          </p:cNvSpPr>
          <p:nvPr/>
        </p:nvSpPr>
        <p:spPr bwMode="auto">
          <a:xfrm>
            <a:off x="5636719" y="4920152"/>
            <a:ext cx="1206000" cy="120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Libertad: Qué es, Significado y Valor explicado - Enciclopedia Significados"/>
          <p:cNvSpPr>
            <a:spLocks noChangeAspect="1" noChangeArrowheads="1"/>
          </p:cNvSpPr>
          <p:nvPr/>
        </p:nvSpPr>
        <p:spPr bwMode="auto">
          <a:xfrm>
            <a:off x="2846223" y="2451593"/>
            <a:ext cx="1206000" cy="120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Libertad: Qué es, Significado y Valor explicado - Enciclopedia Significados"/>
          <p:cNvSpPr>
            <a:spLocks noChangeAspect="1" noChangeArrowheads="1"/>
          </p:cNvSpPr>
          <p:nvPr/>
        </p:nvSpPr>
        <p:spPr bwMode="auto">
          <a:xfrm>
            <a:off x="2998623" y="2603993"/>
            <a:ext cx="1206000" cy="120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Libertad: Qué es, Significado y Valor explicado - Enciclopedia Significados"/>
          <p:cNvSpPr>
            <a:spLocks noChangeAspect="1" noChangeArrowheads="1"/>
          </p:cNvSpPr>
          <p:nvPr/>
        </p:nvSpPr>
        <p:spPr bwMode="auto">
          <a:xfrm>
            <a:off x="-664209" y="-1734206"/>
            <a:ext cx="1860308" cy="18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142" y="157639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5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20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Orgánico</vt:lpstr>
      <vt:lpstr>Libertad 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Libertad </dc:title>
  <dc:creator>Usuario</dc:creator>
  <cp:lastModifiedBy>Usuario</cp:lastModifiedBy>
  <cp:revision>1</cp:revision>
  <dcterms:created xsi:type="dcterms:W3CDTF">2025-05-16T00:29:28Z</dcterms:created>
  <dcterms:modified xsi:type="dcterms:W3CDTF">2025-05-16T00:33:19Z</dcterms:modified>
</cp:coreProperties>
</file>