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A9184961-912C-4864-B84F-73298ECD9DE5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71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47331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7266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9611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0681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96687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09815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088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347990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059069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1727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70082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62039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3197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3606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283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D2E79-E797-4A32-9A71-73808EEB23C8}" type="datetimeFigureOut">
              <a:rPr lang="es-AR" smtClean="0"/>
              <a:t>15/5/2025</a:t>
            </a:fld>
            <a:endParaRPr lang="es-A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356FAE3-CB52-4033-8112-622F1EC726E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48041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  <p:sldLayoutId id="2147484052" r:id="rId14"/>
    <p:sldLayoutId id="2147484053" r:id="rId15"/>
    <p:sldLayoutId id="21474840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GENEROSIDAD</a:t>
            </a:r>
            <a:endParaRPr lang="es-AR" dirty="0"/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AR" dirty="0">
                <a:solidFill>
                  <a:schemeClr val="tx1"/>
                </a:solidFill>
                <a:latin typeface="Google Sans"/>
              </a:rPr>
              <a:t>¿Qué es la </a:t>
            </a:r>
            <a:r>
              <a:rPr lang="es-AR" dirty="0" smtClean="0">
                <a:solidFill>
                  <a:schemeClr val="tx1"/>
                </a:solidFill>
                <a:latin typeface="Google Sans"/>
              </a:rPr>
              <a:t>generosidad?</a:t>
            </a:r>
          </a:p>
          <a:p>
            <a:r>
              <a:rPr lang="es-AR" dirty="0" smtClean="0">
                <a:solidFill>
                  <a:schemeClr val="tx1"/>
                </a:solidFill>
                <a:latin typeface="Google Sans"/>
              </a:rPr>
              <a:t>La </a:t>
            </a:r>
            <a:r>
              <a:rPr lang="es-AR" dirty="0">
                <a:solidFill>
                  <a:schemeClr val="tx1"/>
                </a:solidFill>
                <a:latin typeface="Google Sans"/>
              </a:rPr>
              <a:t>generosidad es el hábito de dar o compartir con los demás sin esperar o recibir nada a cambio. Comparado a menudo con la caridad como virtud. La generosidad se acepta extensamente en la sociedad como un hábito deseable.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6" name="Subtítulo 4"/>
          <p:cNvSpPr txBox="1">
            <a:spLocks/>
          </p:cNvSpPr>
          <p:nvPr/>
        </p:nvSpPr>
        <p:spPr>
          <a:xfrm>
            <a:off x="2589212" y="4777381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96993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VALOR DE LA GENEROSIDAD SE PUEDE MANIFESTAR DE DIVERSAS FORMAS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MATERIAL donar dinero, alimentos, ropa, juguetes , etc</a:t>
            </a:r>
            <a:r>
              <a:rPr lang="es-ES" dirty="0"/>
              <a:t>.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INTANGIBLE ofrecer apoyo emocional, escuchar, ayudar a alguien, realizar voluntariado, etc.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TEMPORAL dedicar tiempo a las personas, ayudar en tareas, etc,</a:t>
            </a:r>
            <a:endParaRPr lang="es-ES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ESPIRITUAL perdonar, ofrecer consuelo, etc.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83750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9405" y="685070"/>
            <a:ext cx="8911687" cy="1280890"/>
          </a:xfrm>
        </p:spPr>
        <p:txBody>
          <a:bodyPr/>
          <a:lstStyle/>
          <a:p>
            <a:r>
              <a:rPr lang="es-ES" dirty="0" smtClean="0"/>
              <a:t>BENEFICIOS DE LA GENEROSIDAD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>
                <a:solidFill>
                  <a:schemeClr val="tx1"/>
                </a:solidFill>
              </a:rPr>
              <a:t>Para el receptor -  Recibir ayuda y apoyo puede mejorar su calidad de vida, su bienestar emocional y su sentido de pertenencia.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ES" dirty="0" smtClean="0"/>
              <a:t>Para el generoso – La generosidad  puede generar satisfacción y alegría y una mayor  conexión con los demás. </a:t>
            </a:r>
            <a:r>
              <a:rPr lang="es-ES" dirty="0" smtClean="0"/>
              <a:t>Ademas</a:t>
            </a:r>
            <a:r>
              <a:rPr lang="es-ES" dirty="0" smtClean="0"/>
              <a:t>, estudios han demostrado que ser generoso puede reducir el estrés, la ansiedad y la depresión. </a:t>
            </a:r>
          </a:p>
        </p:txBody>
      </p:sp>
    </p:spTree>
    <p:extLst>
      <p:ext uri="{BB962C8B-B14F-4D97-AF65-F5344CB8AC3E}">
        <p14:creationId xmlns:p14="http://schemas.microsoft.com/office/powerpoint/2010/main" val="1627233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IMPORTANCIA DE LA GENEROSIDAD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chemeClr val="tx1"/>
                </a:solidFill>
                <a:latin typeface="Century" panose="02040604050505020304" pitchFamily="18" charset="0"/>
                <a:ea typeface="Microsoft JhengHei Light" panose="020B0304030504040204" pitchFamily="34" charset="-120"/>
              </a:rPr>
              <a:t>FORTALECE</a:t>
            </a:r>
            <a:r>
              <a:rPr lang="es-ES" b="1" dirty="0" smtClean="0">
                <a:solidFill>
                  <a:schemeClr val="tx1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 LAS RELACIONES </a:t>
            </a:r>
          </a:p>
          <a:p>
            <a:r>
              <a:rPr lang="es-ES" b="1" dirty="0" smtClean="0">
                <a:solidFill>
                  <a:schemeClr val="tx1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 </a:t>
            </a:r>
            <a:r>
              <a:rPr lang="es-AR" b="1" dirty="0">
                <a:solidFill>
                  <a:schemeClr val="tx1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La </a:t>
            </a:r>
            <a:r>
              <a:rPr lang="es-AR" b="1" dirty="0" smtClean="0">
                <a:solidFill>
                  <a:schemeClr val="tx1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generosidad </a:t>
            </a:r>
            <a:r>
              <a:rPr lang="es-AR" b="1" dirty="0">
                <a:solidFill>
                  <a:schemeClr val="tx1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puede crear vínculos más fuertes entre las personas, fomentando la confianza y el respeto </a:t>
            </a:r>
            <a:r>
              <a:rPr lang="es-AR" b="1" dirty="0" smtClean="0">
                <a:solidFill>
                  <a:schemeClr val="tx1"/>
                </a:solidFill>
                <a:latin typeface="Microsoft JhengHei Light" panose="020B0304030504040204" pitchFamily="34" charset="-120"/>
                <a:ea typeface="Microsoft JhengHei Light" panose="020B0304030504040204" pitchFamily="34" charset="-120"/>
              </a:rPr>
              <a:t>mutuo</a:t>
            </a:r>
          </a:p>
          <a:p>
            <a:r>
              <a:rPr lang="es-AR" b="1" dirty="0" smtClean="0">
                <a:solidFill>
                  <a:schemeClr val="tx1"/>
                </a:solidFill>
                <a:latin typeface="Google Sans"/>
              </a:rPr>
              <a:t>Contribuye </a:t>
            </a:r>
            <a:r>
              <a:rPr lang="es-AR" b="1" dirty="0">
                <a:solidFill>
                  <a:schemeClr val="tx1"/>
                </a:solidFill>
                <a:latin typeface="Google Sans"/>
              </a:rPr>
              <a:t>al bienestar </a:t>
            </a:r>
            <a:r>
              <a:rPr lang="es-AR" b="1" dirty="0" smtClean="0">
                <a:solidFill>
                  <a:schemeClr val="tx1"/>
                </a:solidFill>
                <a:latin typeface="Google Sans"/>
              </a:rPr>
              <a:t>social</a:t>
            </a:r>
            <a:endParaRPr lang="es-AR" dirty="0">
              <a:solidFill>
                <a:schemeClr val="tx1"/>
              </a:solidFill>
              <a:latin typeface="Google Sans"/>
            </a:endParaRPr>
          </a:p>
          <a:p>
            <a:r>
              <a:rPr lang="es-AR" dirty="0">
                <a:latin typeface="Google Sans"/>
              </a:rPr>
              <a:t>Cuando la </a:t>
            </a:r>
            <a:r>
              <a:rPr lang="es-AR" dirty="0">
                <a:latin typeface="Microsoft YaHei UI" panose="020B0503020204020204" pitchFamily="34" charset="-122"/>
                <a:ea typeface="Microsoft YaHei UI" panose="020B0503020204020204" pitchFamily="34" charset="-122"/>
              </a:rPr>
              <a:t>generosidad</a:t>
            </a:r>
            <a:r>
              <a:rPr lang="es-AR" dirty="0">
                <a:latin typeface="Google Sans"/>
              </a:rPr>
              <a:t> es común en una sociedad, se genera un ambiente más positivo y solidario, donde las personas se preocupan por el bienestar de los </a:t>
            </a:r>
            <a:r>
              <a:rPr lang="es-AR" dirty="0" smtClean="0">
                <a:latin typeface="Google Sans"/>
              </a:rPr>
              <a:t>demás</a:t>
            </a:r>
          </a:p>
          <a:p>
            <a:r>
              <a:rPr lang="es-AR" dirty="0" smtClean="0">
                <a:solidFill>
                  <a:schemeClr val="tx1"/>
                </a:solidFill>
                <a:latin typeface="Google Sans"/>
              </a:rPr>
              <a:t>Las </a:t>
            </a:r>
            <a:r>
              <a:rPr lang="es-AR" dirty="0">
                <a:solidFill>
                  <a:schemeClr val="tx1"/>
                </a:solidFill>
                <a:latin typeface="Google Sans"/>
              </a:rPr>
              <a:t>acciones generosas pueden inspirar a otros a actuar de manera similar, generando un efecto dominó de </a:t>
            </a:r>
            <a:r>
              <a:rPr lang="es-AR" dirty="0" smtClean="0">
                <a:solidFill>
                  <a:schemeClr val="tx1"/>
                </a:solidFill>
                <a:latin typeface="Google Sans"/>
              </a:rPr>
              <a:t>bondad</a:t>
            </a:r>
            <a:endParaRPr lang="es-AR" b="0" i="0" dirty="0">
              <a:solidFill>
                <a:schemeClr val="tx1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1732311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ESE FUE EL VALOR GENEROSIDAD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LARA LUJAN SAGUA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7840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</TotalTime>
  <Words>223</Words>
  <Application>Microsoft Office PowerPoint</Application>
  <PresentationFormat>Panorámica</PresentationFormat>
  <Paragraphs>23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Microsoft JhengHei Light</vt:lpstr>
      <vt:lpstr>Microsoft YaHei UI</vt:lpstr>
      <vt:lpstr>Arial</vt:lpstr>
      <vt:lpstr>Century</vt:lpstr>
      <vt:lpstr>Century Gothic</vt:lpstr>
      <vt:lpstr>Google Sans</vt:lpstr>
      <vt:lpstr>Wingdings 3</vt:lpstr>
      <vt:lpstr>Espiral</vt:lpstr>
      <vt:lpstr>GENEROSIDAD</vt:lpstr>
      <vt:lpstr>EL VALOR DE LA GENEROSIDAD SE PUEDE MANIFESTAR DE DIVERSAS FORMAS</vt:lpstr>
      <vt:lpstr>BENEFICIOS DE LA GENEROSIDAD</vt:lpstr>
      <vt:lpstr>IMPORTANCIA DE LA GENEROSIDAD</vt:lpstr>
      <vt:lpstr>ESE FUE EL VALOR GENEROSIDAD</vt:lpstr>
    </vt:vector>
  </TitlesOfParts>
  <Company>EXO S.A.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GENEROSIDAD</dc:title>
  <dc:creator>Cintia Sagua</dc:creator>
  <cp:lastModifiedBy>Cintia Sagua</cp:lastModifiedBy>
  <cp:revision>13</cp:revision>
  <dcterms:created xsi:type="dcterms:W3CDTF">2025-05-15T22:26:35Z</dcterms:created>
  <dcterms:modified xsi:type="dcterms:W3CDTF">2025-05-16T00:41:56Z</dcterms:modified>
</cp:coreProperties>
</file>