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4356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9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670" y="1122363"/>
            <a:ext cx="4620260" cy="2387600"/>
          </a:xfrm>
        </p:spPr>
        <p:txBody>
          <a:bodyPr anchor="b"/>
          <a:lstStyle>
            <a:lvl1pPr algn="ctr">
              <a:defRPr sz="356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450" y="3602038"/>
            <a:ext cx="4076700" cy="1655762"/>
          </a:xfrm>
        </p:spPr>
        <p:txBody>
          <a:bodyPr/>
          <a:lstStyle>
            <a:lvl1pPr marL="0" indent="0" algn="ctr">
              <a:buNone/>
              <a:defRPr sz="1427"/>
            </a:lvl1pPr>
            <a:lvl2pPr marL="271760" indent="0" algn="ctr">
              <a:buNone/>
              <a:defRPr sz="1189"/>
            </a:lvl2pPr>
            <a:lvl3pPr marL="543519" indent="0" algn="ctr">
              <a:buNone/>
              <a:defRPr sz="1070"/>
            </a:lvl3pPr>
            <a:lvl4pPr marL="815279" indent="0" algn="ctr">
              <a:buNone/>
              <a:defRPr sz="951"/>
            </a:lvl4pPr>
            <a:lvl5pPr marL="1087039" indent="0" algn="ctr">
              <a:buNone/>
              <a:defRPr sz="951"/>
            </a:lvl5pPr>
            <a:lvl6pPr marL="1358798" indent="0" algn="ctr">
              <a:buNone/>
              <a:defRPr sz="951"/>
            </a:lvl6pPr>
            <a:lvl7pPr marL="1630558" indent="0" algn="ctr">
              <a:buNone/>
              <a:defRPr sz="951"/>
            </a:lvl7pPr>
            <a:lvl8pPr marL="1902318" indent="0" algn="ctr">
              <a:buNone/>
              <a:defRPr sz="951"/>
            </a:lvl8pPr>
            <a:lvl9pPr marL="2174077" indent="0" algn="ctr">
              <a:buNone/>
              <a:defRPr sz="951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217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984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89852" y="365125"/>
            <a:ext cx="117205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3698" y="365125"/>
            <a:ext cx="3448209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055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622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867" y="1709740"/>
            <a:ext cx="4688205" cy="2852737"/>
          </a:xfrm>
        </p:spPr>
        <p:txBody>
          <a:bodyPr anchor="b"/>
          <a:lstStyle>
            <a:lvl1pPr>
              <a:defRPr sz="356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867" y="4589465"/>
            <a:ext cx="4688205" cy="1500187"/>
          </a:xfrm>
        </p:spPr>
        <p:txBody>
          <a:bodyPr/>
          <a:lstStyle>
            <a:lvl1pPr marL="0" indent="0">
              <a:buNone/>
              <a:defRPr sz="1427">
                <a:solidFill>
                  <a:schemeClr val="tx1"/>
                </a:solidFill>
              </a:defRPr>
            </a:lvl1pPr>
            <a:lvl2pPr marL="271760" indent="0">
              <a:buNone/>
              <a:defRPr sz="1189">
                <a:solidFill>
                  <a:schemeClr val="tx1">
                    <a:tint val="75000"/>
                  </a:schemeClr>
                </a:solidFill>
              </a:defRPr>
            </a:lvl2pPr>
            <a:lvl3pPr marL="543519" indent="0">
              <a:buNone/>
              <a:defRPr sz="1070">
                <a:solidFill>
                  <a:schemeClr val="tx1">
                    <a:tint val="75000"/>
                  </a:schemeClr>
                </a:solidFill>
              </a:defRPr>
            </a:lvl3pPr>
            <a:lvl4pPr marL="815279" indent="0">
              <a:buNone/>
              <a:defRPr sz="951">
                <a:solidFill>
                  <a:schemeClr val="tx1">
                    <a:tint val="75000"/>
                  </a:schemeClr>
                </a:solidFill>
              </a:defRPr>
            </a:lvl4pPr>
            <a:lvl5pPr marL="1087039" indent="0">
              <a:buNone/>
              <a:defRPr sz="951">
                <a:solidFill>
                  <a:schemeClr val="tx1">
                    <a:tint val="75000"/>
                  </a:schemeClr>
                </a:solidFill>
              </a:defRPr>
            </a:lvl5pPr>
            <a:lvl6pPr marL="1358798" indent="0">
              <a:buNone/>
              <a:defRPr sz="951">
                <a:solidFill>
                  <a:schemeClr val="tx1">
                    <a:tint val="75000"/>
                  </a:schemeClr>
                </a:solidFill>
              </a:defRPr>
            </a:lvl6pPr>
            <a:lvl7pPr marL="1630558" indent="0">
              <a:buNone/>
              <a:defRPr sz="951">
                <a:solidFill>
                  <a:schemeClr val="tx1">
                    <a:tint val="75000"/>
                  </a:schemeClr>
                </a:solidFill>
              </a:defRPr>
            </a:lvl7pPr>
            <a:lvl8pPr marL="1902318" indent="0">
              <a:buNone/>
              <a:defRPr sz="951">
                <a:solidFill>
                  <a:schemeClr val="tx1">
                    <a:tint val="75000"/>
                  </a:schemeClr>
                </a:solidFill>
              </a:defRPr>
            </a:lvl8pPr>
            <a:lvl9pPr marL="2174077" indent="0">
              <a:buNone/>
              <a:defRPr sz="9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223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3698" y="1825625"/>
            <a:ext cx="231013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51773" y="1825625"/>
            <a:ext cx="231013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476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405" y="365127"/>
            <a:ext cx="468820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406" y="1681163"/>
            <a:ext cx="2299513" cy="823912"/>
          </a:xfrm>
        </p:spPr>
        <p:txBody>
          <a:bodyPr anchor="b"/>
          <a:lstStyle>
            <a:lvl1pPr marL="0" indent="0">
              <a:buNone/>
              <a:defRPr sz="1427" b="1"/>
            </a:lvl1pPr>
            <a:lvl2pPr marL="271760" indent="0">
              <a:buNone/>
              <a:defRPr sz="1189" b="1"/>
            </a:lvl2pPr>
            <a:lvl3pPr marL="543519" indent="0">
              <a:buNone/>
              <a:defRPr sz="1070" b="1"/>
            </a:lvl3pPr>
            <a:lvl4pPr marL="815279" indent="0">
              <a:buNone/>
              <a:defRPr sz="951" b="1"/>
            </a:lvl4pPr>
            <a:lvl5pPr marL="1087039" indent="0">
              <a:buNone/>
              <a:defRPr sz="951" b="1"/>
            </a:lvl5pPr>
            <a:lvl6pPr marL="1358798" indent="0">
              <a:buNone/>
              <a:defRPr sz="951" b="1"/>
            </a:lvl6pPr>
            <a:lvl7pPr marL="1630558" indent="0">
              <a:buNone/>
              <a:defRPr sz="951" b="1"/>
            </a:lvl7pPr>
            <a:lvl8pPr marL="1902318" indent="0">
              <a:buNone/>
              <a:defRPr sz="951" b="1"/>
            </a:lvl8pPr>
            <a:lvl9pPr marL="2174077" indent="0">
              <a:buNone/>
              <a:defRPr sz="95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06" y="2505075"/>
            <a:ext cx="2299513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51773" y="1681163"/>
            <a:ext cx="2310838" cy="823912"/>
          </a:xfrm>
        </p:spPr>
        <p:txBody>
          <a:bodyPr anchor="b"/>
          <a:lstStyle>
            <a:lvl1pPr marL="0" indent="0">
              <a:buNone/>
              <a:defRPr sz="1427" b="1"/>
            </a:lvl1pPr>
            <a:lvl2pPr marL="271760" indent="0">
              <a:buNone/>
              <a:defRPr sz="1189" b="1"/>
            </a:lvl2pPr>
            <a:lvl3pPr marL="543519" indent="0">
              <a:buNone/>
              <a:defRPr sz="1070" b="1"/>
            </a:lvl3pPr>
            <a:lvl4pPr marL="815279" indent="0">
              <a:buNone/>
              <a:defRPr sz="951" b="1"/>
            </a:lvl4pPr>
            <a:lvl5pPr marL="1087039" indent="0">
              <a:buNone/>
              <a:defRPr sz="951" b="1"/>
            </a:lvl5pPr>
            <a:lvl6pPr marL="1358798" indent="0">
              <a:buNone/>
              <a:defRPr sz="951" b="1"/>
            </a:lvl6pPr>
            <a:lvl7pPr marL="1630558" indent="0">
              <a:buNone/>
              <a:defRPr sz="951" b="1"/>
            </a:lvl7pPr>
            <a:lvl8pPr marL="1902318" indent="0">
              <a:buNone/>
              <a:defRPr sz="951" b="1"/>
            </a:lvl8pPr>
            <a:lvl9pPr marL="2174077" indent="0">
              <a:buNone/>
              <a:defRPr sz="95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51773" y="2505075"/>
            <a:ext cx="231083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1203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744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7771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406" y="457200"/>
            <a:ext cx="1753122" cy="1600200"/>
          </a:xfrm>
        </p:spPr>
        <p:txBody>
          <a:bodyPr anchor="b"/>
          <a:lstStyle>
            <a:lvl1pPr>
              <a:defRPr sz="190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838" y="987427"/>
            <a:ext cx="2751773" cy="4873625"/>
          </a:xfrm>
        </p:spPr>
        <p:txBody>
          <a:bodyPr/>
          <a:lstStyle>
            <a:lvl1pPr>
              <a:defRPr sz="1902"/>
            </a:lvl1pPr>
            <a:lvl2pPr>
              <a:defRPr sz="1664"/>
            </a:lvl2pPr>
            <a:lvl3pPr>
              <a:defRPr sz="1427"/>
            </a:lvl3pPr>
            <a:lvl4pPr>
              <a:defRPr sz="1189"/>
            </a:lvl4pPr>
            <a:lvl5pPr>
              <a:defRPr sz="1189"/>
            </a:lvl5pPr>
            <a:lvl6pPr>
              <a:defRPr sz="1189"/>
            </a:lvl6pPr>
            <a:lvl7pPr>
              <a:defRPr sz="1189"/>
            </a:lvl7pPr>
            <a:lvl8pPr>
              <a:defRPr sz="1189"/>
            </a:lvl8pPr>
            <a:lvl9pPr>
              <a:defRPr sz="118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406" y="2057400"/>
            <a:ext cx="1753122" cy="3811588"/>
          </a:xfrm>
        </p:spPr>
        <p:txBody>
          <a:bodyPr/>
          <a:lstStyle>
            <a:lvl1pPr marL="0" indent="0">
              <a:buNone/>
              <a:defRPr sz="951"/>
            </a:lvl1pPr>
            <a:lvl2pPr marL="271760" indent="0">
              <a:buNone/>
              <a:defRPr sz="832"/>
            </a:lvl2pPr>
            <a:lvl3pPr marL="543519" indent="0">
              <a:buNone/>
              <a:defRPr sz="713"/>
            </a:lvl3pPr>
            <a:lvl4pPr marL="815279" indent="0">
              <a:buNone/>
              <a:defRPr sz="594"/>
            </a:lvl4pPr>
            <a:lvl5pPr marL="1087039" indent="0">
              <a:buNone/>
              <a:defRPr sz="594"/>
            </a:lvl5pPr>
            <a:lvl6pPr marL="1358798" indent="0">
              <a:buNone/>
              <a:defRPr sz="594"/>
            </a:lvl6pPr>
            <a:lvl7pPr marL="1630558" indent="0">
              <a:buNone/>
              <a:defRPr sz="594"/>
            </a:lvl7pPr>
            <a:lvl8pPr marL="1902318" indent="0">
              <a:buNone/>
              <a:defRPr sz="594"/>
            </a:lvl8pPr>
            <a:lvl9pPr marL="2174077" indent="0">
              <a:buNone/>
              <a:defRPr sz="59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386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406" y="457200"/>
            <a:ext cx="1753122" cy="1600200"/>
          </a:xfrm>
        </p:spPr>
        <p:txBody>
          <a:bodyPr anchor="b"/>
          <a:lstStyle>
            <a:lvl1pPr>
              <a:defRPr sz="190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10838" y="987427"/>
            <a:ext cx="2751773" cy="4873625"/>
          </a:xfrm>
        </p:spPr>
        <p:txBody>
          <a:bodyPr anchor="t"/>
          <a:lstStyle>
            <a:lvl1pPr marL="0" indent="0">
              <a:buNone/>
              <a:defRPr sz="1902"/>
            </a:lvl1pPr>
            <a:lvl2pPr marL="271760" indent="0">
              <a:buNone/>
              <a:defRPr sz="1664"/>
            </a:lvl2pPr>
            <a:lvl3pPr marL="543519" indent="0">
              <a:buNone/>
              <a:defRPr sz="1427"/>
            </a:lvl3pPr>
            <a:lvl4pPr marL="815279" indent="0">
              <a:buNone/>
              <a:defRPr sz="1189"/>
            </a:lvl4pPr>
            <a:lvl5pPr marL="1087039" indent="0">
              <a:buNone/>
              <a:defRPr sz="1189"/>
            </a:lvl5pPr>
            <a:lvl6pPr marL="1358798" indent="0">
              <a:buNone/>
              <a:defRPr sz="1189"/>
            </a:lvl6pPr>
            <a:lvl7pPr marL="1630558" indent="0">
              <a:buNone/>
              <a:defRPr sz="1189"/>
            </a:lvl7pPr>
            <a:lvl8pPr marL="1902318" indent="0">
              <a:buNone/>
              <a:defRPr sz="1189"/>
            </a:lvl8pPr>
            <a:lvl9pPr marL="2174077" indent="0">
              <a:buNone/>
              <a:defRPr sz="118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406" y="2057400"/>
            <a:ext cx="1753122" cy="3811588"/>
          </a:xfrm>
        </p:spPr>
        <p:txBody>
          <a:bodyPr/>
          <a:lstStyle>
            <a:lvl1pPr marL="0" indent="0">
              <a:buNone/>
              <a:defRPr sz="951"/>
            </a:lvl1pPr>
            <a:lvl2pPr marL="271760" indent="0">
              <a:buNone/>
              <a:defRPr sz="832"/>
            </a:lvl2pPr>
            <a:lvl3pPr marL="543519" indent="0">
              <a:buNone/>
              <a:defRPr sz="713"/>
            </a:lvl3pPr>
            <a:lvl4pPr marL="815279" indent="0">
              <a:buNone/>
              <a:defRPr sz="594"/>
            </a:lvl4pPr>
            <a:lvl5pPr marL="1087039" indent="0">
              <a:buNone/>
              <a:defRPr sz="594"/>
            </a:lvl5pPr>
            <a:lvl6pPr marL="1358798" indent="0">
              <a:buNone/>
              <a:defRPr sz="594"/>
            </a:lvl6pPr>
            <a:lvl7pPr marL="1630558" indent="0">
              <a:buNone/>
              <a:defRPr sz="594"/>
            </a:lvl7pPr>
            <a:lvl8pPr marL="1902318" indent="0">
              <a:buNone/>
              <a:defRPr sz="594"/>
            </a:lvl8pPr>
            <a:lvl9pPr marL="2174077" indent="0">
              <a:buNone/>
              <a:defRPr sz="59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866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3698" y="365127"/>
            <a:ext cx="46882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698" y="1825625"/>
            <a:ext cx="46882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3698" y="6356352"/>
            <a:ext cx="1223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35202-621E-4BBB-AEC3-032B2A3CCBE8}" type="datetimeFigureOut">
              <a:rPr lang="es-AR" smtClean="0"/>
              <a:t>20/05/2025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0543" y="6356352"/>
            <a:ext cx="183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8893" y="6356352"/>
            <a:ext cx="1223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E71B9-4904-4527-8121-B442F257B3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672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43519" rtl="0" eaLnBrk="1" latinLnBrk="0" hangingPunct="1">
        <a:lnSpc>
          <a:spcPct val="90000"/>
        </a:lnSpc>
        <a:spcBef>
          <a:spcPct val="0"/>
        </a:spcBef>
        <a:buNone/>
        <a:defRPr sz="26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880" indent="-135880" algn="l" defTabSz="543519" rtl="0" eaLnBrk="1" latinLnBrk="0" hangingPunct="1">
        <a:lnSpc>
          <a:spcPct val="90000"/>
        </a:lnSpc>
        <a:spcBef>
          <a:spcPts val="594"/>
        </a:spcBef>
        <a:buFont typeface="Arial" panose="020B0604020202020204" pitchFamily="34" charset="0"/>
        <a:buChar char="•"/>
        <a:defRPr sz="1664" kern="1200">
          <a:solidFill>
            <a:schemeClr val="tx1"/>
          </a:solidFill>
          <a:latin typeface="+mn-lt"/>
          <a:ea typeface="+mn-ea"/>
          <a:cs typeface="+mn-cs"/>
        </a:defRPr>
      </a:lvl1pPr>
      <a:lvl2pPr marL="407640" indent="-135880" algn="l" defTabSz="543519" rtl="0" eaLnBrk="1" latinLnBrk="0" hangingPunct="1">
        <a:lnSpc>
          <a:spcPct val="90000"/>
        </a:lnSpc>
        <a:spcBef>
          <a:spcPts val="297"/>
        </a:spcBef>
        <a:buFont typeface="Arial" panose="020B0604020202020204" pitchFamily="34" charset="0"/>
        <a:buChar char="•"/>
        <a:defRPr sz="1427" kern="1200">
          <a:solidFill>
            <a:schemeClr val="tx1"/>
          </a:solidFill>
          <a:latin typeface="+mn-lt"/>
          <a:ea typeface="+mn-ea"/>
          <a:cs typeface="+mn-cs"/>
        </a:defRPr>
      </a:lvl2pPr>
      <a:lvl3pPr marL="679399" indent="-135880" algn="l" defTabSz="543519" rtl="0" eaLnBrk="1" latinLnBrk="0" hangingPunct="1">
        <a:lnSpc>
          <a:spcPct val="90000"/>
        </a:lnSpc>
        <a:spcBef>
          <a:spcPts val="297"/>
        </a:spcBef>
        <a:buFont typeface="Arial" panose="020B0604020202020204" pitchFamily="34" charset="0"/>
        <a:buChar char="•"/>
        <a:defRPr sz="1189" kern="1200">
          <a:solidFill>
            <a:schemeClr val="tx1"/>
          </a:solidFill>
          <a:latin typeface="+mn-lt"/>
          <a:ea typeface="+mn-ea"/>
          <a:cs typeface="+mn-cs"/>
        </a:defRPr>
      </a:lvl3pPr>
      <a:lvl4pPr marL="951159" indent="-135880" algn="l" defTabSz="543519" rtl="0" eaLnBrk="1" latinLnBrk="0" hangingPunct="1">
        <a:lnSpc>
          <a:spcPct val="90000"/>
        </a:lnSpc>
        <a:spcBef>
          <a:spcPts val="297"/>
        </a:spcBef>
        <a:buFont typeface="Arial" panose="020B0604020202020204" pitchFamily="34" charset="0"/>
        <a:buChar char="•"/>
        <a:defRPr sz="1070" kern="1200">
          <a:solidFill>
            <a:schemeClr val="tx1"/>
          </a:solidFill>
          <a:latin typeface="+mn-lt"/>
          <a:ea typeface="+mn-ea"/>
          <a:cs typeface="+mn-cs"/>
        </a:defRPr>
      </a:lvl4pPr>
      <a:lvl5pPr marL="1222919" indent="-135880" algn="l" defTabSz="543519" rtl="0" eaLnBrk="1" latinLnBrk="0" hangingPunct="1">
        <a:lnSpc>
          <a:spcPct val="90000"/>
        </a:lnSpc>
        <a:spcBef>
          <a:spcPts val="297"/>
        </a:spcBef>
        <a:buFont typeface="Arial" panose="020B0604020202020204" pitchFamily="34" charset="0"/>
        <a:buChar char="•"/>
        <a:defRPr sz="1070" kern="1200">
          <a:solidFill>
            <a:schemeClr val="tx1"/>
          </a:solidFill>
          <a:latin typeface="+mn-lt"/>
          <a:ea typeface="+mn-ea"/>
          <a:cs typeface="+mn-cs"/>
        </a:defRPr>
      </a:lvl5pPr>
      <a:lvl6pPr marL="1494678" indent="-135880" algn="l" defTabSz="543519" rtl="0" eaLnBrk="1" latinLnBrk="0" hangingPunct="1">
        <a:lnSpc>
          <a:spcPct val="90000"/>
        </a:lnSpc>
        <a:spcBef>
          <a:spcPts val="297"/>
        </a:spcBef>
        <a:buFont typeface="Arial" panose="020B0604020202020204" pitchFamily="34" charset="0"/>
        <a:buChar char="•"/>
        <a:defRPr sz="1070" kern="1200">
          <a:solidFill>
            <a:schemeClr val="tx1"/>
          </a:solidFill>
          <a:latin typeface="+mn-lt"/>
          <a:ea typeface="+mn-ea"/>
          <a:cs typeface="+mn-cs"/>
        </a:defRPr>
      </a:lvl6pPr>
      <a:lvl7pPr marL="1766438" indent="-135880" algn="l" defTabSz="543519" rtl="0" eaLnBrk="1" latinLnBrk="0" hangingPunct="1">
        <a:lnSpc>
          <a:spcPct val="90000"/>
        </a:lnSpc>
        <a:spcBef>
          <a:spcPts val="297"/>
        </a:spcBef>
        <a:buFont typeface="Arial" panose="020B0604020202020204" pitchFamily="34" charset="0"/>
        <a:buChar char="•"/>
        <a:defRPr sz="1070" kern="1200">
          <a:solidFill>
            <a:schemeClr val="tx1"/>
          </a:solidFill>
          <a:latin typeface="+mn-lt"/>
          <a:ea typeface="+mn-ea"/>
          <a:cs typeface="+mn-cs"/>
        </a:defRPr>
      </a:lvl7pPr>
      <a:lvl8pPr marL="2038198" indent="-135880" algn="l" defTabSz="543519" rtl="0" eaLnBrk="1" latinLnBrk="0" hangingPunct="1">
        <a:lnSpc>
          <a:spcPct val="90000"/>
        </a:lnSpc>
        <a:spcBef>
          <a:spcPts val="297"/>
        </a:spcBef>
        <a:buFont typeface="Arial" panose="020B0604020202020204" pitchFamily="34" charset="0"/>
        <a:buChar char="•"/>
        <a:defRPr sz="1070" kern="1200">
          <a:solidFill>
            <a:schemeClr val="tx1"/>
          </a:solidFill>
          <a:latin typeface="+mn-lt"/>
          <a:ea typeface="+mn-ea"/>
          <a:cs typeface="+mn-cs"/>
        </a:defRPr>
      </a:lvl8pPr>
      <a:lvl9pPr marL="2309957" indent="-135880" algn="l" defTabSz="543519" rtl="0" eaLnBrk="1" latinLnBrk="0" hangingPunct="1">
        <a:lnSpc>
          <a:spcPct val="90000"/>
        </a:lnSpc>
        <a:spcBef>
          <a:spcPts val="297"/>
        </a:spcBef>
        <a:buFont typeface="Arial" panose="020B0604020202020204" pitchFamily="34" charset="0"/>
        <a:buChar char="•"/>
        <a:defRPr sz="10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1pPr>
      <a:lvl2pPr marL="271760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2pPr>
      <a:lvl3pPr marL="543519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3pPr>
      <a:lvl4pPr marL="815279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4pPr>
      <a:lvl5pPr marL="1087039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5pPr>
      <a:lvl6pPr marL="1358798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6pPr>
      <a:lvl7pPr marL="1630558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7pPr>
      <a:lvl8pPr marL="1902318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8pPr>
      <a:lvl9pPr marL="2174077" algn="l" defTabSz="543519" rtl="0" eaLnBrk="1" latinLnBrk="0" hangingPunct="1">
        <a:defRPr sz="10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33D6D78-2C2A-4BE8-AFB6-78326DE58F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867" t="19670" r="36043" b="9231"/>
          <a:stretch/>
        </p:blipFill>
        <p:spPr>
          <a:xfrm>
            <a:off x="315583" y="0"/>
            <a:ext cx="4804434" cy="684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836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Matias Muñoz</dc:creator>
  <cp:lastModifiedBy>Matias Muñoz</cp:lastModifiedBy>
  <cp:revision>1</cp:revision>
  <dcterms:created xsi:type="dcterms:W3CDTF">2025-05-20T21:47:20Z</dcterms:created>
  <dcterms:modified xsi:type="dcterms:W3CDTF">2025-05-20T21:54:38Z</dcterms:modified>
</cp:coreProperties>
</file>