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004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3A54-F881-4D7A-BC0A-E19002B4326A}" type="datetimeFigureOut">
              <a:rPr lang="es-ES" smtClean="0"/>
              <a:t>21/05/2025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7F38-9DB1-41CD-94F7-5BB1DC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131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3A54-F881-4D7A-BC0A-E19002B4326A}" type="datetimeFigureOut">
              <a:rPr lang="es-ES" smtClean="0"/>
              <a:t>21/05/2025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7F38-9DB1-41CD-94F7-5BB1DC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312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3A54-F881-4D7A-BC0A-E19002B4326A}" type="datetimeFigureOut">
              <a:rPr lang="es-ES" smtClean="0"/>
              <a:t>21/05/2025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7F38-9DB1-41CD-94F7-5BB1DC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1859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3A54-F881-4D7A-BC0A-E19002B4326A}" type="datetimeFigureOut">
              <a:rPr lang="es-ES" smtClean="0"/>
              <a:t>21/05/2025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7F38-9DB1-41CD-94F7-5BB1DC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1392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3A54-F881-4D7A-BC0A-E19002B4326A}" type="datetimeFigureOut">
              <a:rPr lang="es-ES" smtClean="0"/>
              <a:t>21/05/2025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7F38-9DB1-41CD-94F7-5BB1DC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898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3A54-F881-4D7A-BC0A-E19002B4326A}" type="datetimeFigureOut">
              <a:rPr lang="es-ES" smtClean="0"/>
              <a:t>21/05/2025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7F38-9DB1-41CD-94F7-5BB1DC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446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3A54-F881-4D7A-BC0A-E19002B4326A}" type="datetimeFigureOut">
              <a:rPr lang="es-ES" smtClean="0"/>
              <a:t>21/05/2025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7F38-9DB1-41CD-94F7-5BB1DC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038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3A54-F881-4D7A-BC0A-E19002B4326A}" type="datetimeFigureOut">
              <a:rPr lang="es-ES" smtClean="0"/>
              <a:t>21/05/2025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7F38-9DB1-41CD-94F7-5BB1DC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643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3A54-F881-4D7A-BC0A-E19002B4326A}" type="datetimeFigureOut">
              <a:rPr lang="es-ES" smtClean="0"/>
              <a:t>21/05/2025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7F38-9DB1-41CD-94F7-5BB1DC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8981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3A54-F881-4D7A-BC0A-E19002B4326A}" type="datetimeFigureOut">
              <a:rPr lang="es-ES" smtClean="0"/>
              <a:t>21/05/2025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7F38-9DB1-41CD-94F7-5BB1DC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956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B3A54-F881-4D7A-BC0A-E19002B4326A}" type="datetimeFigureOut">
              <a:rPr lang="es-ES" smtClean="0"/>
              <a:t>21/05/2025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97F38-9DB1-41CD-94F7-5BB1DC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141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B3A54-F881-4D7A-BC0A-E19002B4326A}" type="datetimeFigureOut">
              <a:rPr lang="es-ES" smtClean="0"/>
              <a:t>21/05/2025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97F38-9DB1-41CD-94F7-5BB1DC9F34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487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jpeg"/><Relationship Id="rId18" Type="http://schemas.openxmlformats.org/officeDocument/2006/relationships/image" Target="../media/image13.jfif"/><Relationship Id="rId26" Type="http://schemas.openxmlformats.org/officeDocument/2006/relationships/image" Target="../media/image21.jfif"/><Relationship Id="rId3" Type="http://schemas.microsoft.com/office/2007/relationships/media" Target="../media/media2.mp3"/><Relationship Id="rId21" Type="http://schemas.openxmlformats.org/officeDocument/2006/relationships/image" Target="../media/image16.jfif"/><Relationship Id="rId7" Type="http://schemas.openxmlformats.org/officeDocument/2006/relationships/image" Target="../media/image2.jpeg"/><Relationship Id="rId12" Type="http://schemas.openxmlformats.org/officeDocument/2006/relationships/image" Target="../media/image7.png"/><Relationship Id="rId17" Type="http://schemas.openxmlformats.org/officeDocument/2006/relationships/image" Target="../media/image12.jfif"/><Relationship Id="rId25" Type="http://schemas.openxmlformats.org/officeDocument/2006/relationships/image" Target="../media/image20.jfif"/><Relationship Id="rId2" Type="http://schemas.openxmlformats.org/officeDocument/2006/relationships/audio" Target="../media/media1.mp3"/><Relationship Id="rId16" Type="http://schemas.openxmlformats.org/officeDocument/2006/relationships/image" Target="../media/image11.jfif"/><Relationship Id="rId20" Type="http://schemas.openxmlformats.org/officeDocument/2006/relationships/image" Target="../media/image15.jfif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24" Type="http://schemas.openxmlformats.org/officeDocument/2006/relationships/image" Target="../media/image19.jf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jfif"/><Relationship Id="rId23" Type="http://schemas.openxmlformats.org/officeDocument/2006/relationships/image" Target="../media/image18.png"/><Relationship Id="rId10" Type="http://schemas.openxmlformats.org/officeDocument/2006/relationships/image" Target="../media/image5.jpeg"/><Relationship Id="rId19" Type="http://schemas.openxmlformats.org/officeDocument/2006/relationships/image" Target="../media/image14.jfif"/><Relationship Id="rId4" Type="http://schemas.openxmlformats.org/officeDocument/2006/relationships/audio" Target="../media/media2.mp3"/><Relationship Id="rId9" Type="http://schemas.openxmlformats.org/officeDocument/2006/relationships/image" Target="../media/image4.jpeg"/><Relationship Id="rId14" Type="http://schemas.openxmlformats.org/officeDocument/2006/relationships/image" Target="../media/image9.jfif"/><Relationship Id="rId22" Type="http://schemas.openxmlformats.org/officeDocument/2006/relationships/image" Target="../media/image17.jfif"/><Relationship Id="rId27" Type="http://schemas.openxmlformats.org/officeDocument/2006/relationships/image" Target="../media/image22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</p:spPr>
        <p:txBody>
          <a:bodyPr/>
          <a:lstStyle/>
          <a:p>
            <a:r>
              <a:rPr lang="es-MX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itchFamily="82" charset="0"/>
              </a:rPr>
              <a:t>TALLERES</a:t>
            </a:r>
            <a:r>
              <a:rPr lang="es-MX" dirty="0" smtClean="0"/>
              <a:t> </a:t>
            </a:r>
            <a:r>
              <a:rPr lang="es-MX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itchFamily="82" charset="0"/>
              </a:rPr>
              <a:t>DE</a:t>
            </a:r>
            <a:r>
              <a:rPr lang="es-MX" dirty="0" smtClean="0"/>
              <a:t> </a:t>
            </a:r>
            <a:r>
              <a:rPr lang="es-MX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itchFamily="82" charset="0"/>
              </a:rPr>
              <a:t>MINERIA</a:t>
            </a:r>
            <a:endParaRPr lang="es-ES" dirty="0">
              <a:solidFill>
                <a:schemeClr val="accent1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43608" y="3212976"/>
            <a:ext cx="7344816" cy="2281808"/>
          </a:xfrm>
        </p:spPr>
        <p:txBody>
          <a:bodyPr>
            <a:normAutofit lnSpcReduction="10000"/>
          </a:bodyPr>
          <a:lstStyle/>
          <a:p>
            <a:r>
              <a:rPr lang="es-MX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itchFamily="18" charset="0"/>
              </a:rPr>
              <a:t>1 A</a:t>
            </a:r>
          </a:p>
          <a:p>
            <a:r>
              <a:rPr lang="es-MX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Elephant" pitchFamily="18" charset="0"/>
              </a:rPr>
              <a:t>PROFESORA: Andrea Gómez</a:t>
            </a:r>
          </a:p>
          <a:p>
            <a:r>
              <a:rPr lang="es-MX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Elephant" pitchFamily="18" charset="0"/>
              </a:rPr>
              <a:t> Francisco Navarro</a:t>
            </a:r>
          </a:p>
          <a:p>
            <a:r>
              <a:rPr lang="es-MX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Elephant" pitchFamily="18" charset="0"/>
              </a:rPr>
              <a:t>2025</a:t>
            </a:r>
            <a:endParaRPr lang="es-ES" dirty="0">
              <a:solidFill>
                <a:schemeClr val="accent1">
                  <a:lumMod val="60000"/>
                  <a:lumOff val="40000"/>
                </a:schemeClr>
              </a:solidFill>
              <a:latin typeface="Elephant" pitchFamily="18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-1022548"/>
            <a:ext cx="13165817" cy="885698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611560" y="359074"/>
            <a:ext cx="7393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s-MX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Taller de informática</a:t>
            </a:r>
            <a:endParaRPr lang="es-E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-48143" y="1527732"/>
            <a:ext cx="871296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Aprendemos a hacer </a:t>
            </a:r>
            <a:r>
              <a:rPr lang="es-MX" sz="54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</a:t>
            </a:r>
            <a:r>
              <a:rPr lang="es-MX" sz="5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ower</a:t>
            </a:r>
            <a:r>
              <a:rPr lang="es-MX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s-MX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P</a:t>
            </a:r>
            <a:r>
              <a:rPr lang="es-MX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oint </a:t>
            </a:r>
          </a:p>
          <a:p>
            <a:pPr algn="ctr"/>
            <a:r>
              <a:rPr lang="es-MX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Utilizar </a:t>
            </a:r>
            <a:r>
              <a:rPr lang="es-MX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W</a:t>
            </a:r>
            <a:r>
              <a:rPr lang="es-MX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ord</a:t>
            </a:r>
          </a:p>
          <a:p>
            <a:pPr algn="ctr"/>
            <a:r>
              <a:rPr lang="es-MX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Creamos un video de los talleres de Minería</a:t>
            </a:r>
          </a:p>
          <a:p>
            <a:pPr algn="ctr"/>
            <a:r>
              <a:rPr lang="es-MX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Realizamos trabajos en </a:t>
            </a:r>
            <a:r>
              <a:rPr lang="es-MX" sz="5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</a:t>
            </a:r>
            <a:r>
              <a:rPr lang="es-MX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anva</a:t>
            </a:r>
            <a:endParaRPr lang="es-ES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66" y="-1035496"/>
            <a:ext cx="13745900" cy="8856984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438" y="-1044252"/>
            <a:ext cx="13264565" cy="8856984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434" y="-987474"/>
            <a:ext cx="12817422" cy="8856984"/>
          </a:xfrm>
          <a:prstGeom prst="rect">
            <a:avLst/>
          </a:prstGeom>
        </p:spPr>
      </p:pic>
      <p:pic>
        <p:nvPicPr>
          <p:cNvPr id="33" name="3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504" y="-987474"/>
            <a:ext cx="12817422" cy="8856984"/>
          </a:xfrm>
          <a:prstGeom prst="rect">
            <a:avLst/>
          </a:prstGeom>
        </p:spPr>
      </p:pic>
      <p:pic>
        <p:nvPicPr>
          <p:cNvPr id="46" name="45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504" y="-934566"/>
            <a:ext cx="13727544" cy="882535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33" y="-83652"/>
            <a:ext cx="1071065" cy="100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504" y="-934566"/>
            <a:ext cx="13727544" cy="8804076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66" y="-874364"/>
            <a:ext cx="13753168" cy="8935044"/>
          </a:xfrm>
          <a:prstGeom prst="rect">
            <a:avLst/>
          </a:prstGeom>
        </p:spPr>
      </p:pic>
      <p:sp>
        <p:nvSpPr>
          <p:cNvPr id="12" name="11 Rectángulo"/>
          <p:cNvSpPr/>
          <p:nvPr/>
        </p:nvSpPr>
        <p:spPr>
          <a:xfrm>
            <a:off x="597246" y="873424"/>
            <a:ext cx="80325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TALLER DE ELECTRICIDAD 1</a:t>
            </a:r>
            <a:endParaRPr lang="es-ES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-818571" y="2967335"/>
            <a:ext cx="1257344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APRENDEMOS A HACER EMPALMES </a:t>
            </a:r>
          </a:p>
          <a:p>
            <a:pPr algn="ctr"/>
            <a:r>
              <a:rPr lang="es-ES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CONECTAR FOCOS</a:t>
            </a:r>
          </a:p>
          <a:p>
            <a:pPr algn="ctr"/>
            <a:r>
              <a:rPr lang="es-E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ARMAR CIRQUITOS ELECTRICOS BASICOS</a:t>
            </a:r>
          </a:p>
          <a:p>
            <a:pPr algn="ctr"/>
            <a:r>
              <a:rPr lang="es-E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Y MÁS</a:t>
            </a:r>
          </a:p>
          <a:p>
            <a:pPr algn="ctr"/>
            <a:endParaRPr lang="es-ES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15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075" y="-806945"/>
            <a:ext cx="13727544" cy="8856983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-851560"/>
            <a:ext cx="13709237" cy="8878266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504" y="-851560"/>
            <a:ext cx="13753166" cy="8878266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312" y="-804266"/>
            <a:ext cx="13709236" cy="8865888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6196" y="-851560"/>
            <a:ext cx="13709236" cy="8878266"/>
          </a:xfrm>
          <a:prstGeom prst="rect">
            <a:avLst/>
          </a:prstGeom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186" y="-892090"/>
            <a:ext cx="13771473" cy="8918796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312" y="-911980"/>
            <a:ext cx="13709236" cy="8975574"/>
          </a:xfrm>
          <a:prstGeom prst="rect">
            <a:avLst/>
          </a:prstGeom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324" y="-1304753"/>
            <a:ext cx="13904822" cy="9331459"/>
          </a:xfrm>
          <a:prstGeom prst="rect">
            <a:avLst/>
          </a:prstGeom>
        </p:spPr>
      </p:pic>
      <p:sp>
        <p:nvSpPr>
          <p:cNvPr id="29" name="28 Rectángulo"/>
          <p:cNvSpPr/>
          <p:nvPr/>
        </p:nvSpPr>
        <p:spPr>
          <a:xfrm>
            <a:off x="-1076004" y="411759"/>
            <a:ext cx="13270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TALLER DE HERRAMIENTAS UNIVERSALES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-125739" y="3020020"/>
            <a:ext cx="1102821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APRENDEMOS A RECONOCER LAS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HERRAMIENTAS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CREAMOS CUADROS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Y MESAS RATONERAS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8" name="Six Days (Lyrics) - Tokyo Drift  it's only mond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306" y="-1082258"/>
            <a:ext cx="13904822" cy="9150998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5152" y="-1052264"/>
            <a:ext cx="13841870" cy="9150999"/>
          </a:xfrm>
          <a:prstGeom prst="rect">
            <a:avLst/>
          </a:prstGeom>
        </p:spPr>
      </p:pic>
      <p:pic>
        <p:nvPicPr>
          <p:cNvPr id="26" name="25 Imagen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708" y="-1239014"/>
            <a:ext cx="13944981" cy="9265720"/>
          </a:xfrm>
          <a:prstGeom prst="rect">
            <a:avLst/>
          </a:prstGeom>
        </p:spPr>
      </p:pic>
      <p:pic>
        <p:nvPicPr>
          <p:cNvPr id="31" name="Six Days (Lyrics) - Tokyo Drift  it's only mond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906616" y="3124200"/>
            <a:ext cx="609600" cy="609600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83" y="-1239014"/>
            <a:ext cx="13904823" cy="9331458"/>
          </a:xfrm>
          <a:prstGeom prst="rect">
            <a:avLst/>
          </a:prstGeom>
        </p:spPr>
      </p:pic>
      <p:pic>
        <p:nvPicPr>
          <p:cNvPr id="19" name="Trueno - RAIN III (Official Video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5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7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375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9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3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48" dur="40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59" dur="4500" fill="hold"/>
                                        <p:tgtEl>
                                          <p:spTgt spid="1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Scale>
                                      <p:cBhvr>
                                        <p:cTn id="64" dur="400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animScale>
                                      <p:cBhvr>
                                        <p:cTn id="69" dur="4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animScale>
                                      <p:cBhvr>
                                        <p:cTn id="74" dur="4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9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Scale>
                                      <p:cBhvr>
                                        <p:cTn id="79" dur="4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animScale>
                                      <p:cBhvr>
                                        <p:cTn id="84" dur="400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27750"/>
                                  </p:stCondLst>
                                  <p:childTnLst>
                                    <p:animScale>
                                      <p:cBhvr>
                                        <p:cTn id="89" dur="400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38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mph" presetSubtype="0" fill="hold" nodeType="withEffect">
                                  <p:stCondLst>
                                    <p:cond delay="38750"/>
                                  </p:stCondLst>
                                  <p:childTnLst>
                                    <p:animScale>
                                      <p:cBhvr>
                                        <p:cTn id="105" dur="4000" fill="hold"/>
                                        <p:tgtEl>
                                          <p:spTgt spid="1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42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44500"/>
                                  </p:stCondLst>
                                  <p:childTnLst>
                                    <p:animScale>
                                      <p:cBhvr>
                                        <p:cTn id="110" dur="4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48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48250"/>
                                  </p:stCondLst>
                                  <p:childTnLst>
                                    <p:animScale>
                                      <p:cBhvr>
                                        <p:cTn id="115" dur="4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52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52250"/>
                                  </p:stCondLst>
                                  <p:childTnLst>
                                    <p:animScale>
                                      <p:cBhvr>
                                        <p:cTn id="120" dur="4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animScale>
                                      <p:cBhvr>
                                        <p:cTn id="125" dur="4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598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59800"/>
                                  </p:stCondLst>
                                  <p:childTnLst>
                                    <p:animScale>
                                      <p:cBhvr>
                                        <p:cTn id="132" dur="36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597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598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634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63300"/>
                                  </p:stCondLst>
                                  <p:childTnLst>
                                    <p:animScale>
                                      <p:cBhvr>
                                        <p:cTn id="143" dur="21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647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63300"/>
                                  </p:stCondLst>
                                  <p:childTnLst>
                                    <p:animScale>
                                      <p:cBhvr>
                                        <p:cTn id="148" dur="1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656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animScale>
                                      <p:cBhvr>
                                        <p:cTn id="153" dur="23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684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mph" presetSubtype="0" fill="hold" nodeType="withEffect">
                                  <p:stCondLst>
                                    <p:cond delay="68600"/>
                                  </p:stCondLst>
                                  <p:childTnLst>
                                    <p:animScale>
                                      <p:cBhvr>
                                        <p:cTn id="158" dur="44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686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mph" presetSubtype="0" fill="hold" nodeType="withEffect">
                                  <p:stCondLst>
                                    <p:cond delay="68600"/>
                                  </p:stCondLst>
                                  <p:childTnLst>
                                    <p:animScale>
                                      <p:cBhvr>
                                        <p:cTn id="163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2326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1643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3" grpId="1" build="p"/>
      <p:bldP spid="4" grpId="0"/>
      <p:bldP spid="5" grpId="0"/>
      <p:bldP spid="12" grpId="0"/>
      <p:bldP spid="13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65</Words>
  <Application>Microsoft Office PowerPoint</Application>
  <PresentationFormat>Presentación en pantalla (4:3)</PresentationFormat>
  <Paragraphs>20</Paragraphs>
  <Slides>1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MINERIA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TALLERES DE MINERIA</dc:title>
  <dc:creator>Secundario</dc:creator>
  <cp:lastModifiedBy>Secundario</cp:lastModifiedBy>
  <cp:revision>62</cp:revision>
  <dcterms:created xsi:type="dcterms:W3CDTF">2025-04-28T20:05:57Z</dcterms:created>
  <dcterms:modified xsi:type="dcterms:W3CDTF">2025-05-21T20:35:21Z</dcterms:modified>
</cp:coreProperties>
</file>