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F0D63A87-8CEA-4788-BB0F-883093C2DFF7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496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11B834-B7BE-4D57-92DE-55B0CD2A87B1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070156-8500-441B-92FE-6739CAE6BFDB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" Type="http://schemas.openxmlformats.org/officeDocument/2006/relationships/audio" Target="../media/media1.mp3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jp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riente Electrica by Danna Perez on emaz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1578"/>
            <a:ext cx="3707904" cy="24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8342" y="548680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 </a:t>
            </a:r>
            <a:r>
              <a:rPr lang="es-MX" sz="4400" dirty="0" smtClean="0"/>
              <a:t>ALUMNO </a:t>
            </a:r>
            <a:r>
              <a:rPr lang="es-MX" sz="4400" dirty="0" smtClean="0"/>
              <a:t>Nazareno Agüero</a:t>
            </a:r>
          </a:p>
          <a:p>
            <a:r>
              <a:rPr lang="es-MX" sz="4400" dirty="0" smtClean="0"/>
              <a:t>                      1 A</a:t>
            </a:r>
          </a:p>
          <a:p>
            <a:r>
              <a:rPr lang="es-MX" sz="4400" dirty="0" smtClean="0"/>
              <a:t>    PROFESORA  Andrea Gómez</a:t>
            </a:r>
            <a:endParaRPr lang="es-AR" sz="4400" dirty="0"/>
          </a:p>
        </p:txBody>
      </p:sp>
      <p:pic>
        <p:nvPicPr>
          <p:cNvPr id="9" name="Picture 4" descr="Carpinteros Animados en el Trabajo de Carpinteri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082327"/>
            <a:ext cx="2952328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s animados de informáti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92" y="4411578"/>
            <a:ext cx="2397646" cy="24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679305" y="867353"/>
            <a:ext cx="4932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endParaRPr lang="es-A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4037"/>
            <a:ext cx="1763688" cy="178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3" y="72621"/>
            <a:ext cx="9115657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95692" y="5877272"/>
            <a:ext cx="6127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dirty="0" smtClean="0">
                <a:solidFill>
                  <a:srgbClr val="FF0000"/>
                </a:solidFill>
              </a:rPr>
              <a:t>TALLER  </a:t>
            </a:r>
            <a:r>
              <a:rPr lang="es-MX" dirty="0" smtClean="0"/>
              <a:t> </a:t>
            </a:r>
            <a:r>
              <a:rPr lang="es-MX" sz="3300" dirty="0" smtClean="0">
                <a:solidFill>
                  <a:srgbClr val="FF0000"/>
                </a:solidFill>
              </a:rPr>
              <a:t>DE</a:t>
            </a:r>
            <a:r>
              <a:rPr lang="es-MX" dirty="0" smtClean="0"/>
              <a:t>    </a:t>
            </a:r>
            <a:r>
              <a:rPr lang="es-MX" sz="3300" dirty="0" smtClean="0">
                <a:solidFill>
                  <a:srgbClr val="FF0000"/>
                </a:solidFill>
              </a:rPr>
              <a:t>ERAMIENTAS</a:t>
            </a:r>
            <a:endParaRPr lang="es-AR" sz="33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342" y="51523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EN ESTE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TALLAER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TE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ENSEÑAN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ASER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CUADROS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Y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ASER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OTRAS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COSAS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PRODCTIVAS</a:t>
            </a:r>
            <a:endParaRPr lang="es-AR" sz="2000" dirty="0">
              <a:solidFill>
                <a:srgbClr val="FF0000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3" y="-143523"/>
            <a:ext cx="9143999" cy="6858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54"/>
            <a:ext cx="9115656" cy="688865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0" y="72621"/>
            <a:ext cx="9115656" cy="6858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" y="72621"/>
            <a:ext cx="9115656" cy="685800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" y="-72303"/>
            <a:ext cx="9115657" cy="693030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887"/>
            <a:ext cx="9143999" cy="6930303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2675712" y="5618936"/>
            <a:ext cx="576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dirty="0" smtClean="0">
                <a:solidFill>
                  <a:srgbClr val="FF0000"/>
                </a:solidFill>
              </a:rPr>
              <a:t>TALLER  </a:t>
            </a:r>
            <a:r>
              <a:rPr lang="es-MX" dirty="0" smtClean="0"/>
              <a:t> </a:t>
            </a:r>
            <a:r>
              <a:rPr lang="es-MX" sz="3300" dirty="0" smtClean="0">
                <a:solidFill>
                  <a:srgbClr val="FF0000"/>
                </a:solidFill>
              </a:rPr>
              <a:t>DE</a:t>
            </a:r>
            <a:r>
              <a:rPr lang="es-MX" dirty="0"/>
              <a:t> </a:t>
            </a:r>
            <a:r>
              <a:rPr lang="es-MX" sz="3300" dirty="0" smtClean="0">
                <a:solidFill>
                  <a:srgbClr val="FF0000"/>
                </a:solidFill>
              </a:rPr>
              <a:t>ELECTRISIDAD</a:t>
            </a:r>
            <a:endParaRPr lang="es-AR" sz="3300" dirty="0">
              <a:solidFill>
                <a:srgbClr val="FF0000"/>
              </a:solidFill>
            </a:endParaRPr>
          </a:p>
        </p:txBody>
      </p:sp>
      <p:sp>
        <p:nvSpPr>
          <p:cNvPr id="1024" name="1023 CuadroTexto"/>
          <p:cNvSpPr txBox="1"/>
          <p:nvPr/>
        </p:nvSpPr>
        <p:spPr>
          <a:xfrm>
            <a:off x="1043608" y="482920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EN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ESTE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TALLER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TE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ENSEÑAN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ASER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SIRCUITOS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Y CONECTAR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LANPARAS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7" name="102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" y="72303"/>
            <a:ext cx="9115656" cy="6858000"/>
          </a:xfrm>
          <a:prstGeom prst="rect">
            <a:avLst/>
          </a:prstGeom>
        </p:spPr>
      </p:pic>
      <p:pic>
        <p:nvPicPr>
          <p:cNvPr id="1031" name="103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" y="-143523"/>
            <a:ext cx="9143998" cy="6858000"/>
          </a:xfrm>
          <a:prstGeom prst="rect">
            <a:avLst/>
          </a:prstGeom>
        </p:spPr>
      </p:pic>
      <p:pic>
        <p:nvPicPr>
          <p:cNvPr id="1032" name="103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4" y="-30654"/>
            <a:ext cx="9115656" cy="6858000"/>
          </a:xfrm>
          <a:prstGeom prst="rect">
            <a:avLst/>
          </a:prstGeom>
        </p:spPr>
      </p:pic>
      <p:pic>
        <p:nvPicPr>
          <p:cNvPr id="1035" name="103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" y="254933"/>
            <a:ext cx="9144000" cy="6841231"/>
          </a:xfrm>
          <a:prstGeom prst="rect">
            <a:avLst/>
          </a:prstGeom>
        </p:spPr>
      </p:pic>
      <p:sp>
        <p:nvSpPr>
          <p:cNvPr id="1037" name="1036 CuadroTexto"/>
          <p:cNvSpPr txBox="1"/>
          <p:nvPr/>
        </p:nvSpPr>
        <p:spPr>
          <a:xfrm>
            <a:off x="2842387" y="5919018"/>
            <a:ext cx="6606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dirty="0" smtClean="0">
                <a:solidFill>
                  <a:srgbClr val="FF0000"/>
                </a:solidFill>
              </a:rPr>
              <a:t>TALLER</a:t>
            </a:r>
            <a:r>
              <a:rPr lang="es-MX" dirty="0" smtClean="0"/>
              <a:t> </a:t>
            </a:r>
            <a:r>
              <a:rPr lang="es-MX" sz="3300" dirty="0" smtClean="0">
                <a:solidFill>
                  <a:srgbClr val="FF0000"/>
                </a:solidFill>
              </a:rPr>
              <a:t>DE</a:t>
            </a:r>
            <a:r>
              <a:rPr lang="es-MX" dirty="0" smtClean="0"/>
              <a:t> </a:t>
            </a:r>
            <a:r>
              <a:rPr lang="es-MX" sz="3300" dirty="0" smtClean="0">
                <a:solidFill>
                  <a:srgbClr val="FF0000"/>
                </a:solidFill>
              </a:rPr>
              <a:t>INFORMATICA</a:t>
            </a:r>
            <a:endParaRPr lang="es-AR" sz="3300" dirty="0">
              <a:solidFill>
                <a:srgbClr val="FF0000"/>
              </a:solidFill>
            </a:endParaRPr>
          </a:p>
        </p:txBody>
      </p:sp>
      <p:pic>
        <p:nvPicPr>
          <p:cNvPr id="1038" name="103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" y="-215826"/>
            <a:ext cx="9144000" cy="6930303"/>
          </a:xfrm>
          <a:prstGeom prst="rect">
            <a:avLst/>
          </a:prstGeom>
        </p:spPr>
      </p:pic>
      <p:sp>
        <p:nvSpPr>
          <p:cNvPr id="1039" name="1038 CuadroTexto"/>
          <p:cNvSpPr txBox="1"/>
          <p:nvPr/>
        </p:nvSpPr>
        <p:spPr>
          <a:xfrm>
            <a:off x="1843351" y="5314476"/>
            <a:ext cx="71287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dirty="0" smtClean="0">
                <a:solidFill>
                  <a:srgbClr val="FF0000"/>
                </a:solidFill>
              </a:rPr>
              <a:t>EN ESTE TALLER LES ENSEÑAN ASER IMÁGENES EN APLICASIONES COMO CANVA ETC</a:t>
            </a:r>
            <a:endParaRPr lang="es-AR" sz="3300" dirty="0">
              <a:solidFill>
                <a:srgbClr val="FF0000"/>
              </a:solidFill>
            </a:endParaRPr>
          </a:p>
        </p:txBody>
      </p:sp>
      <p:pic>
        <p:nvPicPr>
          <p:cNvPr id="1043" name="104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38" y="89073"/>
            <a:ext cx="9144000" cy="6841230"/>
          </a:xfrm>
          <a:prstGeom prst="rect">
            <a:avLst/>
          </a:prstGeom>
        </p:spPr>
      </p:pic>
      <p:pic>
        <p:nvPicPr>
          <p:cNvPr id="1048" name="1047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9" y="143102"/>
            <a:ext cx="9144000" cy="6930302"/>
          </a:xfrm>
          <a:prstGeom prst="rect">
            <a:avLst/>
          </a:prstGeom>
        </p:spPr>
      </p:pic>
      <p:pic>
        <p:nvPicPr>
          <p:cNvPr id="1049" name="Aaron Smith - Dancin (KRONO Remix) (Españo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59580" y="839552"/>
            <a:ext cx="609600" cy="6096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395536"/>
            <a:ext cx="12961439" cy="98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9"/>
                </p:tgtEl>
              </p:cMediaNode>
            </p:audio>
          </p:childTnLst>
        </p:cTn>
      </p:par>
    </p:tnLst>
    <p:bldLst>
      <p:bldP spid="3" grpId="0"/>
      <p:bldP spid="5" grpId="0"/>
      <p:bldP spid="31" grpId="0"/>
      <p:bldP spid="1024" grpId="0"/>
      <p:bldP spid="1037" grpId="0"/>
      <p:bldP spid="10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530</TotalTime>
  <Words>55</Words>
  <Application>Microsoft Office PowerPoint</Application>
  <PresentationFormat>Presentación en pantalla (4:3)</PresentationFormat>
  <Paragraphs>10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Brío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electricidad</dc:title>
  <dc:creator>Secundaria</dc:creator>
  <cp:lastModifiedBy>Secundaria</cp:lastModifiedBy>
  <cp:revision>42</cp:revision>
  <dcterms:created xsi:type="dcterms:W3CDTF">2025-04-30T20:38:03Z</dcterms:created>
  <dcterms:modified xsi:type="dcterms:W3CDTF">2025-05-21T20:23:43Z</dcterms:modified>
</cp:coreProperties>
</file>