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8304618-674F-4281-A55D-7B5E05F42086}">
          <p14:sldIdLst>
            <p14:sldId id="2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86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CFAC3-2B23-4029-8D72-38B2A19D463C}" type="datetimeFigureOut">
              <a:rPr lang="es-AR" smtClean="0"/>
              <a:t>19/5/2025</a:t>
            </a:fld>
            <a:endParaRPr lang="es-AR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0F52F-A4AD-40C5-880C-115A060417C5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CFAC3-2B23-4029-8D72-38B2A19D463C}" type="datetimeFigureOut">
              <a:rPr lang="es-AR" smtClean="0"/>
              <a:t>19/5/2025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0F52F-A4AD-40C5-880C-115A060417C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CFAC3-2B23-4029-8D72-38B2A19D463C}" type="datetimeFigureOut">
              <a:rPr lang="es-AR" smtClean="0"/>
              <a:t>19/5/2025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0F52F-A4AD-40C5-880C-115A060417C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CFAC3-2B23-4029-8D72-38B2A19D463C}" type="datetimeFigureOut">
              <a:rPr lang="es-AR" smtClean="0"/>
              <a:t>19/5/2025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0F52F-A4AD-40C5-880C-115A060417C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CFAC3-2B23-4029-8D72-38B2A19D463C}" type="datetimeFigureOut">
              <a:rPr lang="es-AR" smtClean="0"/>
              <a:t>19/5/2025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0F52F-A4AD-40C5-880C-115A060417C5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9 Rectángulo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CFAC3-2B23-4029-8D72-38B2A19D463C}" type="datetimeFigureOut">
              <a:rPr lang="es-AR" smtClean="0"/>
              <a:t>19/5/2025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0F52F-A4AD-40C5-880C-115A060417C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CFAC3-2B23-4029-8D72-38B2A19D463C}" type="datetimeFigureOut">
              <a:rPr lang="es-AR" smtClean="0"/>
              <a:t>19/5/2025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0F52F-A4AD-40C5-880C-115A060417C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CFAC3-2B23-4029-8D72-38B2A19D463C}" type="datetimeFigureOut">
              <a:rPr lang="es-AR" smtClean="0"/>
              <a:t>19/5/2025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0F52F-A4AD-40C5-880C-115A060417C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CFAC3-2B23-4029-8D72-38B2A19D463C}" type="datetimeFigureOut">
              <a:rPr lang="es-AR" smtClean="0"/>
              <a:t>19/5/2025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0F52F-A4AD-40C5-880C-115A060417C5}" type="slidenum">
              <a:rPr lang="es-AR" smtClean="0"/>
              <a:t>‹Nº›</a:t>
            </a:fld>
            <a:endParaRPr lang="es-AR"/>
          </a:p>
        </p:txBody>
      </p:sp>
      <p:sp>
        <p:nvSpPr>
          <p:cNvPr id="6" name="5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CFAC3-2B23-4029-8D72-38B2A19D463C}" type="datetimeFigureOut">
              <a:rPr lang="es-AR" smtClean="0"/>
              <a:t>19/5/2025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0F52F-A4AD-40C5-880C-115A060417C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CFAC3-2B23-4029-8D72-38B2A19D463C}" type="datetimeFigureOut">
              <a:rPr lang="es-AR" smtClean="0"/>
              <a:t>19/5/2025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0F52F-A4AD-40C5-880C-115A060417C5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Proceso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Anillo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BBCFAC3-2B23-4029-8D72-38B2A19D463C}" type="datetimeFigureOut">
              <a:rPr lang="es-AR" smtClean="0"/>
              <a:t>19/5/2025</a:t>
            </a:fld>
            <a:endParaRPr lang="es-AR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AR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550F52F-A4AD-40C5-880C-115A060417C5}" type="slidenum">
              <a:rPr lang="es-AR" smtClean="0"/>
              <a:t>‹Nº›</a:t>
            </a:fld>
            <a:endParaRPr lang="es-AR"/>
          </a:p>
        </p:txBody>
      </p:sp>
      <p:sp>
        <p:nvSpPr>
          <p:cNvPr id="15" name="14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3.gif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"/>
            <a:ext cx="141784" cy="188639"/>
          </a:xfrm>
        </p:spPr>
        <p:txBody>
          <a:bodyPr>
            <a:normAutofit fontScale="90000"/>
          </a:bodyPr>
          <a:lstStyle/>
          <a:p>
            <a:r>
              <a:rPr lang="es-MX" sz="800" dirty="0" smtClean="0"/>
              <a:t>.</a:t>
            </a:r>
            <a:endParaRPr lang="es-AR" sz="8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43608" y="1988840"/>
            <a:ext cx="8100392" cy="5018112"/>
          </a:xfrm>
          <a:noFill/>
          <a:ln>
            <a:noFill/>
          </a:ln>
          <a:effectLst>
            <a:glow rad="127000">
              <a:schemeClr val="tx1"/>
            </a:glow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Algerian" pitchFamily="82" charset="0"/>
              </a:rPr>
              <a:t>Colegio del prado</a:t>
            </a:r>
          </a:p>
          <a:p>
            <a:endParaRPr lang="es-MX" b="1" dirty="0" smtClean="0">
              <a:solidFill>
                <a:schemeClr val="accent1">
                  <a:lumMod val="75000"/>
                </a:schemeClr>
              </a:solidFill>
              <a:latin typeface="Algerian" pitchFamily="82" charset="0"/>
            </a:endParaRPr>
          </a:p>
          <a:p>
            <a:r>
              <a:rPr lang="es-MX" sz="4400" b="1" dirty="0" smtClean="0">
                <a:solidFill>
                  <a:schemeClr val="accent1">
                    <a:lumMod val="75000"/>
                  </a:schemeClr>
                </a:solidFill>
                <a:latin typeface="Agency FB" pitchFamily="34" charset="0"/>
              </a:rPr>
              <a:t>Ana Herrera</a:t>
            </a:r>
          </a:p>
          <a:p>
            <a:r>
              <a:rPr lang="es-MX" sz="4400" b="1" dirty="0" smtClean="0">
                <a:solidFill>
                  <a:schemeClr val="accent1">
                    <a:lumMod val="75000"/>
                  </a:schemeClr>
                </a:solidFill>
                <a:latin typeface="Agency FB" pitchFamily="34" charset="0"/>
              </a:rPr>
              <a:t>1A Minería</a:t>
            </a:r>
          </a:p>
          <a:p>
            <a:r>
              <a:rPr lang="es-MX" sz="4400" b="1" dirty="0" smtClean="0">
                <a:solidFill>
                  <a:schemeClr val="accent1">
                    <a:lumMod val="75000"/>
                  </a:schemeClr>
                </a:solidFill>
                <a:latin typeface="Agency FB" pitchFamily="34" charset="0"/>
              </a:rPr>
              <a:t>Profesora: Andrea Gómez</a:t>
            </a:r>
          </a:p>
        </p:txBody>
      </p:sp>
      <p:sp>
        <p:nvSpPr>
          <p:cNvPr id="4" name="3 Rectángulo"/>
          <p:cNvSpPr/>
          <p:nvPr/>
        </p:nvSpPr>
        <p:spPr>
          <a:xfrm>
            <a:off x="-1" y="0"/>
            <a:ext cx="9144001" cy="1200329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7200" b="1" cap="all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gency FB" pitchFamily="34" charset="0"/>
              </a:rPr>
              <a:t>Talleres DE MINERIA</a:t>
            </a:r>
            <a:endParaRPr lang="es-ES" sz="7200" b="1" cap="all" spc="0" dirty="0">
              <a:ln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gency FB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29" y="905272"/>
            <a:ext cx="2450571" cy="183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923166"/>
            <a:ext cx="2366392" cy="1774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83882"/>
            <a:ext cx="2016224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Colegio Del Prado SJ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7" y="9524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870610"/>
            <a:ext cx="11616851" cy="86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1" y="-870610"/>
            <a:ext cx="11616851" cy="86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1" y="-870610"/>
            <a:ext cx="11616851" cy="86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870610"/>
            <a:ext cx="11616850" cy="86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870610"/>
            <a:ext cx="11616850" cy="86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2" y="-870611"/>
            <a:ext cx="11616851" cy="86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1" y="-870610"/>
            <a:ext cx="11616851" cy="862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1" y="-870610"/>
            <a:ext cx="11616852" cy="862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1" y="-870611"/>
            <a:ext cx="11616850" cy="862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2" y="-870610"/>
            <a:ext cx="11616851" cy="862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9" y="-870612"/>
            <a:ext cx="11616850" cy="862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9" y="-870610"/>
            <a:ext cx="11616848" cy="86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9" y="-870610"/>
            <a:ext cx="11616850" cy="862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2" y="-870611"/>
            <a:ext cx="11616851" cy="862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1" y="-870610"/>
            <a:ext cx="11616852" cy="862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2" y="-870610"/>
            <a:ext cx="11616851" cy="862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1" y="-870610"/>
            <a:ext cx="11616850" cy="862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3" y="-870611"/>
            <a:ext cx="11616851" cy="862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870610"/>
            <a:ext cx="11616847" cy="862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9" y="-870610"/>
            <a:ext cx="11616846" cy="862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3" y="-870610"/>
            <a:ext cx="11616850" cy="86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3" y="-881045"/>
            <a:ext cx="11616850" cy="86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3" y="-870610"/>
            <a:ext cx="11616850" cy="86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5" y="-881045"/>
            <a:ext cx="11616846" cy="86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5" y="-870609"/>
            <a:ext cx="11616846" cy="860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5" y="-870609"/>
            <a:ext cx="11616842" cy="862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5" y="-870609"/>
            <a:ext cx="11616842" cy="860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5" y="-870609"/>
            <a:ext cx="11616842" cy="860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5" y="-870609"/>
            <a:ext cx="11616846" cy="860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5" y="-870609"/>
            <a:ext cx="11616842" cy="860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5" y="-870609"/>
            <a:ext cx="11616846" cy="860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3" y="-870609"/>
            <a:ext cx="11616850" cy="862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5" y="-870609"/>
            <a:ext cx="11616846" cy="860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35" y="-870608"/>
            <a:ext cx="11616845" cy="860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3" y="-881045"/>
            <a:ext cx="11616850" cy="862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41 Rectángulo"/>
          <p:cNvSpPr/>
          <p:nvPr/>
        </p:nvSpPr>
        <p:spPr>
          <a:xfrm>
            <a:off x="-1188643" y="-881045"/>
            <a:ext cx="11809315" cy="88465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 </a:t>
            </a:r>
            <a:endParaRPr lang="es-AR" dirty="0"/>
          </a:p>
        </p:txBody>
      </p:sp>
      <p:pic>
        <p:nvPicPr>
          <p:cNvPr id="8" name="Airbag - Cae El Sol - Karaoke Instrumen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4000"/>
                </p14:media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3" dur="4000" fill="hold"/>
                                        <p:tgtEl>
                                          <p:spTgt spid="4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88" dur="4000" fill="hold"/>
                                        <p:tgtEl>
                                          <p:spTgt spid="2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93" dur="4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Scale>
                                      <p:cBhvr>
                                        <p:cTn id="98" dur="4000" fill="hold"/>
                                        <p:tgtEl>
                                          <p:spTgt spid="2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Scale>
                                      <p:cBhvr>
                                        <p:cTn id="103" dur="4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Scale>
                                      <p:cBhvr>
                                        <p:cTn id="108" dur="4000" fill="hold"/>
                                        <p:tgtEl>
                                          <p:spTgt spid="2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Scale>
                                      <p:cBhvr>
                                        <p:cTn id="113" dur="4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Scale>
                                      <p:cBhvr>
                                        <p:cTn id="118" dur="4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Scale>
                                      <p:cBhvr>
                                        <p:cTn id="123" dur="4000" fill="hold"/>
                                        <p:tgtEl>
                                          <p:spTgt spid="3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Scale>
                                      <p:cBhvr>
                                        <p:cTn id="128" dur="4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animScale>
                                      <p:cBhvr>
                                        <p:cTn id="133" dur="4000" fill="hold"/>
                                        <p:tgtEl>
                                          <p:spTgt spid="3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mph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Scale>
                                      <p:cBhvr>
                                        <p:cTn id="138" dur="4000" fill="hold"/>
                                        <p:tgtEl>
                                          <p:spTgt spid="3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Scale>
                                      <p:cBhvr>
                                        <p:cTn id="143" dur="4000" fill="hold"/>
                                        <p:tgtEl>
                                          <p:spTgt spid="3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animScale>
                                      <p:cBhvr>
                                        <p:cTn id="148" dur="4000" fill="hold"/>
                                        <p:tgtEl>
                                          <p:spTgt spid="3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animScale>
                                      <p:cBhvr>
                                        <p:cTn id="153" dur="4000" fill="hold"/>
                                        <p:tgtEl>
                                          <p:spTgt spid="3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158" dur="4000" fill="hold"/>
                                        <p:tgtEl>
                                          <p:spTgt spid="3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163" dur="4000" fill="hold"/>
                                        <p:tgtEl>
                                          <p:spTgt spid="3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168" dur="4000" fill="hold"/>
                                        <p:tgtEl>
                                          <p:spTgt spid="104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173" dur="4000" fill="hold"/>
                                        <p:tgtEl>
                                          <p:spTgt spid="104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178" dur="4000" fill="hold"/>
                                        <p:tgtEl>
                                          <p:spTgt spid="104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183" dur="4000" fill="hold"/>
                                        <p:tgtEl>
                                          <p:spTgt spid="3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188" dur="4000" fill="hold"/>
                                        <p:tgtEl>
                                          <p:spTgt spid="3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193" dur="4000" fill="hold"/>
                                        <p:tgtEl>
                                          <p:spTgt spid="4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198" dur="4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203" dur="4000" fill="hold"/>
                                        <p:tgtEl>
                                          <p:spTgt spid="105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208" dur="4000" fill="hold"/>
                                        <p:tgtEl>
                                          <p:spTgt spid="105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213" dur="4000" fill="hold"/>
                                        <p:tgtEl>
                                          <p:spTgt spid="105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218" dur="4000" fill="hold"/>
                                        <p:tgtEl>
                                          <p:spTgt spid="105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223" dur="4000" fill="hold"/>
                                        <p:tgtEl>
                                          <p:spTgt spid="105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228" dur="4000" fill="hold"/>
                                        <p:tgtEl>
                                          <p:spTgt spid="105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233" dur="4000" fill="hold"/>
                                        <p:tgtEl>
                                          <p:spTgt spid="105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238" dur="4000" fill="hold"/>
                                        <p:tgtEl>
                                          <p:spTgt spid="105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243" dur="4000" fill="hold"/>
                                        <p:tgtEl>
                                          <p:spTgt spid="105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248" dur="4000" fill="hold"/>
                                        <p:tgtEl>
                                          <p:spTgt spid="105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6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Scale>
                                      <p:cBhvr>
                                        <p:cTn id="253" dur="4000" fill="hold"/>
                                        <p:tgtEl>
                                          <p:spTgt spid="106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629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4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423</TotalTime>
  <Words>16</Words>
  <Application>Microsoft Office PowerPoint</Application>
  <PresentationFormat>Presentación en pantalla (4:3)</PresentationFormat>
  <Paragraphs>8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Solsticio</vt:lpstr>
      <vt:lpstr>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Secundario</dc:creator>
  <cp:lastModifiedBy>Secundaria</cp:lastModifiedBy>
  <cp:revision>36</cp:revision>
  <dcterms:created xsi:type="dcterms:W3CDTF">2025-04-30T18:46:36Z</dcterms:created>
  <dcterms:modified xsi:type="dcterms:W3CDTF">2025-05-19T20:48:35Z</dcterms:modified>
</cp:coreProperties>
</file>