
<file path=[Content_Types].xml><?xml version="1.0" encoding="utf-8"?>
<Types xmlns="http://schemas.openxmlformats.org/package/2006/content-types">
  <Default Extension="mp3" ContentType="audio/unknown"/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9" r:id="rId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0" d="100"/>
          <a:sy n="30" d="100"/>
        </p:scale>
        <p:origin x="-2574" y="-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4B1A-99D7-4BE3-BAA9-7A18058B889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0D69-E01D-4498-912D-44AD4FD44EF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4B1A-99D7-4BE3-BAA9-7A18058B889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0D69-E01D-4498-912D-44AD4FD44EF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4B1A-99D7-4BE3-BAA9-7A18058B889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0D69-E01D-4498-912D-44AD4FD44EF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4B1A-99D7-4BE3-BAA9-7A18058B889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0D69-E01D-4498-912D-44AD4FD44EF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4B1A-99D7-4BE3-BAA9-7A18058B889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0D69-E01D-4498-912D-44AD4FD44EF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4B1A-99D7-4BE3-BAA9-7A18058B889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0D69-E01D-4498-912D-44AD4FD44EF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4B1A-99D7-4BE3-BAA9-7A18058B889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0D69-E01D-4498-912D-44AD4FD44EF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4B1A-99D7-4BE3-BAA9-7A18058B889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0D69-E01D-4498-912D-44AD4FD44EF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4B1A-99D7-4BE3-BAA9-7A18058B889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0D69-E01D-4498-912D-44AD4FD44EF2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4B1A-99D7-4BE3-BAA9-7A18058B889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40D69-E01D-4498-912D-44AD4FD44EF2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C4B1A-99D7-4BE3-BAA9-7A18058B889F}" type="datetimeFigureOut">
              <a:rPr lang="es-AR" smtClean="0"/>
              <a:t>21/5/2025</a:t>
            </a:fld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3340D69-E01D-4498-912D-44AD4FD44EF2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13340D69-E01D-4498-912D-44AD4FD44EF2}" type="slidenum">
              <a:rPr lang="es-AR" smtClean="0"/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s-A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82C4B1A-99D7-4BE3-BAA9-7A18058B889F}" type="datetimeFigureOut">
              <a:rPr lang="es-AR" smtClean="0"/>
              <a:t>21/5/2025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8.jfif"/><Relationship Id="rId18" Type="http://schemas.openxmlformats.org/officeDocument/2006/relationships/image" Target="../media/image13.jfif"/><Relationship Id="rId26" Type="http://schemas.openxmlformats.org/officeDocument/2006/relationships/image" Target="../media/image21.jfif"/><Relationship Id="rId39" Type="http://schemas.openxmlformats.org/officeDocument/2006/relationships/image" Target="../media/image34.jpeg"/><Relationship Id="rId3" Type="http://schemas.microsoft.com/office/2007/relationships/media" Target="../media/media2.mp3"/><Relationship Id="rId21" Type="http://schemas.openxmlformats.org/officeDocument/2006/relationships/image" Target="../media/image16.jfif"/><Relationship Id="rId34" Type="http://schemas.openxmlformats.org/officeDocument/2006/relationships/image" Target="../media/image29.jfif"/><Relationship Id="rId7" Type="http://schemas.openxmlformats.org/officeDocument/2006/relationships/image" Target="../media/image3.gif"/><Relationship Id="rId12" Type="http://schemas.openxmlformats.org/officeDocument/2006/relationships/image" Target="../media/image7.jfif"/><Relationship Id="rId17" Type="http://schemas.openxmlformats.org/officeDocument/2006/relationships/image" Target="../media/image12.jfif"/><Relationship Id="rId25" Type="http://schemas.openxmlformats.org/officeDocument/2006/relationships/image" Target="../media/image20.png"/><Relationship Id="rId33" Type="http://schemas.openxmlformats.org/officeDocument/2006/relationships/image" Target="../media/image28.jfif"/><Relationship Id="rId38" Type="http://schemas.openxmlformats.org/officeDocument/2006/relationships/image" Target="../media/image33.jfif"/><Relationship Id="rId2" Type="http://schemas.openxmlformats.org/officeDocument/2006/relationships/audio" Target="../media/media1.mp3"/><Relationship Id="rId16" Type="http://schemas.openxmlformats.org/officeDocument/2006/relationships/image" Target="../media/image11.jfif"/><Relationship Id="rId20" Type="http://schemas.openxmlformats.org/officeDocument/2006/relationships/image" Target="../media/image15.jfif"/><Relationship Id="rId29" Type="http://schemas.openxmlformats.org/officeDocument/2006/relationships/image" Target="../media/image24.jpeg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microsoft.com/office/2007/relationships/hdphoto" Target="../media/hdphoto1.wdp"/><Relationship Id="rId24" Type="http://schemas.openxmlformats.org/officeDocument/2006/relationships/image" Target="../media/image19.jfif"/><Relationship Id="rId32" Type="http://schemas.openxmlformats.org/officeDocument/2006/relationships/image" Target="../media/image27.jfif"/><Relationship Id="rId37" Type="http://schemas.openxmlformats.org/officeDocument/2006/relationships/image" Target="../media/image32.jfif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jfif"/><Relationship Id="rId23" Type="http://schemas.openxmlformats.org/officeDocument/2006/relationships/image" Target="../media/image18.jfif"/><Relationship Id="rId28" Type="http://schemas.openxmlformats.org/officeDocument/2006/relationships/image" Target="../media/image23.jpeg"/><Relationship Id="rId36" Type="http://schemas.openxmlformats.org/officeDocument/2006/relationships/image" Target="../media/image31.jfif"/><Relationship Id="rId10" Type="http://schemas.openxmlformats.org/officeDocument/2006/relationships/image" Target="../media/image6.png"/><Relationship Id="rId19" Type="http://schemas.openxmlformats.org/officeDocument/2006/relationships/image" Target="../media/image14.jfif"/><Relationship Id="rId31" Type="http://schemas.openxmlformats.org/officeDocument/2006/relationships/image" Target="../media/image26.png"/><Relationship Id="rId4" Type="http://schemas.openxmlformats.org/officeDocument/2006/relationships/audio" Target="../media/media2.mp3"/><Relationship Id="rId9" Type="http://schemas.openxmlformats.org/officeDocument/2006/relationships/image" Target="../media/image5.jfif"/><Relationship Id="rId14" Type="http://schemas.openxmlformats.org/officeDocument/2006/relationships/image" Target="../media/image9.jpeg"/><Relationship Id="rId22" Type="http://schemas.openxmlformats.org/officeDocument/2006/relationships/image" Target="../media/image17.jfif"/><Relationship Id="rId27" Type="http://schemas.openxmlformats.org/officeDocument/2006/relationships/image" Target="../media/image22.jpeg"/><Relationship Id="rId30" Type="http://schemas.openxmlformats.org/officeDocument/2006/relationships/image" Target="../media/image25.jfif"/><Relationship Id="rId35" Type="http://schemas.openxmlformats.org/officeDocument/2006/relationships/image" Target="../media/image30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31561" y="407896"/>
            <a:ext cx="7920880" cy="1800200"/>
          </a:xfrm>
        </p:spPr>
        <p:txBody>
          <a:bodyPr/>
          <a:lstStyle/>
          <a:p>
            <a:r>
              <a:rPr lang="es-MX" dirty="0" smtClean="0">
                <a:latin typeface="Castellar" pitchFamily="18" charset="0"/>
              </a:rPr>
              <a:t>TALLERES</a:t>
            </a:r>
            <a:r>
              <a:rPr lang="es-MX" dirty="0" smtClean="0">
                <a:latin typeface="Bookman Old Style" pitchFamily="18" charset="0"/>
              </a:rPr>
              <a:t> </a:t>
            </a:r>
            <a:r>
              <a:rPr lang="es-MX" dirty="0" smtClean="0">
                <a:latin typeface="Castellar" pitchFamily="18" charset="0"/>
              </a:rPr>
              <a:t>DE</a:t>
            </a:r>
            <a:r>
              <a:rPr lang="es-MX" dirty="0" smtClean="0">
                <a:latin typeface="Bookman Old Style" pitchFamily="18" charset="0"/>
              </a:rPr>
              <a:t> </a:t>
            </a:r>
            <a:r>
              <a:rPr lang="es-MX" dirty="0" smtClean="0">
                <a:latin typeface="Castellar" pitchFamily="18" charset="0"/>
              </a:rPr>
              <a:t>MINERIA</a:t>
            </a:r>
            <a:endParaRPr lang="es-AR" dirty="0">
              <a:latin typeface="Castellar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70973" y="2994276"/>
            <a:ext cx="5616624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Luz </a:t>
            </a:r>
            <a:r>
              <a:rPr lang="es-ES" sz="2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Pelayes</a:t>
            </a:r>
            <a:r>
              <a:rPr lang="es-E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s-E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Profesora: Andrea Gómez</a:t>
            </a:r>
          </a:p>
          <a:p>
            <a:pPr algn="ctr"/>
            <a:r>
              <a:rPr lang="es-E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1°A </a:t>
            </a:r>
          </a:p>
          <a:p>
            <a:pPr algn="ctr"/>
            <a:r>
              <a:rPr lang="es-E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2025</a:t>
            </a:r>
            <a:endParaRPr lang="es-E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2" name="Picture 4" descr="Gifs animados de Cajas de herramientas, animaciones de Cajas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857" y="1675242"/>
            <a:ext cx="1219200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fs animados de electricida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02" y="4537920"/>
            <a:ext cx="3838111" cy="207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Gifs animados de informátic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43" y="4494211"/>
            <a:ext cx="2448513" cy="227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6361" cy="7111605"/>
          </a:xfrm>
          <a:prstGeom prst="rect">
            <a:avLst/>
          </a:prstGeom>
        </p:spPr>
      </p:pic>
      <p:sp>
        <p:nvSpPr>
          <p:cNvPr id="8" name="7 Rectángulo"/>
          <p:cNvSpPr/>
          <p:nvPr/>
        </p:nvSpPr>
        <p:spPr>
          <a:xfrm>
            <a:off x="428900" y="108779"/>
            <a:ext cx="722146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TALLER DE </a:t>
            </a:r>
            <a:r>
              <a:rPr lang="es-ES" sz="5400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HERRAMIENTAS UNIVERSALES      </a:t>
            </a:r>
            <a:endParaRPr lang="es-ES" sz="5400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960367" y="2856262"/>
            <a:ext cx="722140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¿Para qué sirve este taller ?</a:t>
            </a:r>
            <a:r>
              <a:rPr lang="es-MX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es-MX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Un taller de herramientas universales sirve para realizar una amplia gama de tareas de reparación, construcción, y bricolaje, tanto en el hogar como en otros contextos.</a:t>
            </a:r>
            <a:r>
              <a:rPr lang="es-E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</a:t>
            </a:r>
          </a:p>
          <a:p>
            <a:pPr algn="ctr"/>
            <a:r>
              <a:rPr lang="es-MX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¿Y que podemos crear en este taller?</a:t>
            </a:r>
          </a:p>
          <a:p>
            <a:pPr algn="ctr"/>
            <a:r>
              <a:rPr lang="es-MX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Se puede crear muchas cosas gracias a la enseñanza de como usar cada herramienta , tampoco algo tan profesional , por </a:t>
            </a:r>
            <a:r>
              <a:rPr lang="es-MX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ej</a:t>
            </a:r>
            <a:r>
              <a:rPr lang="es-MX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: cuadros, mesas ratoneras  y cualquier cosa que sea </a:t>
            </a:r>
            <a:r>
              <a:rPr lang="es-MX" sz="2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facil</a:t>
            </a:r>
            <a:r>
              <a:rPr lang="es-MX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de armar</a:t>
            </a:r>
          </a:p>
          <a:p>
            <a:pPr algn="ctr"/>
            <a:endParaRPr lang="es-ES" sz="2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s-ES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                 </a:t>
            </a:r>
            <a:endParaRPr lang="es-ES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1500" b="90000" l="10000" r="87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" y="3170003"/>
            <a:ext cx="4010214" cy="468052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44" y="-284298"/>
            <a:ext cx="4032448" cy="5376597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392" y="976013"/>
            <a:ext cx="3565600" cy="4754133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91" y="63741"/>
            <a:ext cx="2662932" cy="3550576"/>
          </a:xfrm>
          <a:prstGeom prst="rect">
            <a:avLst/>
          </a:prstGeom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224" y="2436805"/>
            <a:ext cx="3086108" cy="4114811"/>
          </a:xfrm>
          <a:prstGeom prst="rect">
            <a:avLst/>
          </a:prstGeom>
        </p:spPr>
      </p:pic>
      <p:pic>
        <p:nvPicPr>
          <p:cNvPr id="18" name="17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70" y="1954413"/>
            <a:ext cx="3867894" cy="5157192"/>
          </a:xfrm>
          <a:prstGeom prst="rect">
            <a:avLst/>
          </a:prstGeom>
        </p:spPr>
      </p:pic>
      <p:pic>
        <p:nvPicPr>
          <p:cNvPr id="19" name="18 Imagen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207" y="533776"/>
            <a:ext cx="3867894" cy="5157192"/>
          </a:xfrm>
          <a:prstGeom prst="rect">
            <a:avLst/>
          </a:prstGeom>
        </p:spPr>
      </p:pic>
      <p:pic>
        <p:nvPicPr>
          <p:cNvPr id="20" name="19 Imagen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84" y="976013"/>
            <a:ext cx="7273507" cy="5455130"/>
          </a:xfrm>
          <a:prstGeom prst="rect">
            <a:avLst/>
          </a:prstGeom>
        </p:spPr>
      </p:pic>
      <p:pic>
        <p:nvPicPr>
          <p:cNvPr id="22" name="21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5857" y="-318378"/>
            <a:ext cx="9454022" cy="7395903"/>
          </a:xfrm>
          <a:prstGeom prst="rect">
            <a:avLst/>
          </a:prstGeom>
        </p:spPr>
      </p:pic>
      <p:sp>
        <p:nvSpPr>
          <p:cNvPr id="23" name="22 Rectángulo"/>
          <p:cNvSpPr/>
          <p:nvPr/>
        </p:nvSpPr>
        <p:spPr>
          <a:xfrm>
            <a:off x="960367" y="167148"/>
            <a:ext cx="698465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Taller de Electricidad 1 </a:t>
            </a:r>
            <a:endParaRPr lang="es-ES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23 Rectángulo"/>
          <p:cNvSpPr/>
          <p:nvPr/>
        </p:nvSpPr>
        <p:spPr>
          <a:xfrm>
            <a:off x="526104" y="1498218"/>
            <a:ext cx="8536754" cy="84638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MX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 ¿Qué 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se trabaja en el taller de Electricidad?</a:t>
            </a:r>
          </a:p>
          <a:p>
            <a:pPr algn="ctr"/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Por </a:t>
            </a:r>
            <a:r>
              <a:rPr lang="es-MX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ej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: te enseñan a cortar cables, pelar cables, hacen </a:t>
            </a:r>
          </a:p>
          <a:p>
            <a:pPr algn="ctr"/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Empalmes.</a:t>
            </a:r>
          </a:p>
          <a:p>
            <a:pPr algn="ctr"/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Ahora los chicos de electricidad </a:t>
            </a:r>
            <a:r>
              <a:rPr lang="es-MX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estan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 </a:t>
            </a:r>
            <a:r>
              <a:rPr lang="es-MX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elaborando 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una maqueta que tiene el tablero general de una casa y </a:t>
            </a:r>
            <a:r>
              <a:rPr lang="es-MX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tenes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 que pasar los </a:t>
            </a:r>
            <a:r>
              <a:rPr lang="es-MX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cables 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por tubitos que </a:t>
            </a:r>
            <a:r>
              <a:rPr lang="es-MX" sz="3200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estan</a:t>
            </a:r>
            <a:r>
              <a:rPr lang="es-MX" sz="32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 por las paredes </a:t>
            </a:r>
          </a:p>
          <a:p>
            <a:pPr algn="ctr"/>
            <a:endParaRPr lang="es-MX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askerville Old Face" pitchFamily="18" charset="0"/>
            </a:endParaRPr>
          </a:p>
          <a:p>
            <a:pPr algn="ctr"/>
            <a:endParaRPr lang="es-MX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askerville Old Face" pitchFamily="18" charset="0"/>
            </a:endParaRPr>
          </a:p>
          <a:p>
            <a:pPr algn="ctr"/>
            <a:endParaRPr lang="es-MX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askerville Old Face" pitchFamily="18" charset="0"/>
            </a:endParaRPr>
          </a:p>
          <a:p>
            <a:pPr algn="ctr"/>
            <a:endParaRPr lang="es-MX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askerville Old Face" pitchFamily="18" charset="0"/>
            </a:endParaRPr>
          </a:p>
          <a:p>
            <a:pPr algn="ctr"/>
            <a:endParaRPr lang="es-MX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askerville Old Face" pitchFamily="18" charset="0"/>
            </a:endParaRPr>
          </a:p>
          <a:p>
            <a:pPr algn="ctr"/>
            <a:endParaRPr lang="es-MX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askerville Old Face" pitchFamily="18" charset="0"/>
            </a:endParaRPr>
          </a:p>
          <a:p>
            <a:pPr algn="ctr"/>
            <a:endParaRPr lang="es-MX" sz="3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askerville Old Face" pitchFamily="18" charset="0"/>
            </a:endParaRPr>
          </a:p>
          <a:p>
            <a:pPr algn="ctr"/>
            <a:endParaRPr lang="es-MX" sz="32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askerville Old Face" pitchFamily="18" charset="0"/>
            </a:endParaRPr>
          </a:p>
          <a:p>
            <a:pPr algn="ctr"/>
            <a:r>
              <a:rPr lang="es-MX" sz="32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Baskerville Old Face" pitchFamily="18" charset="0"/>
              </a:rPr>
              <a:t> </a:t>
            </a:r>
            <a:endParaRPr lang="es-AR" sz="3200" b="1" cap="none" spc="0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Baskerville Old Face" pitchFamily="18" charset="0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344" y="-469238"/>
            <a:ext cx="3166314" cy="4208600"/>
          </a:xfrm>
          <a:prstGeom prst="rect">
            <a:avLst/>
          </a:prstGeom>
        </p:spPr>
      </p:pic>
      <p:pic>
        <p:nvPicPr>
          <p:cNvPr id="30" name="29 Imagen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391" y="2345025"/>
            <a:ext cx="3009558" cy="4268205"/>
          </a:xfrm>
          <a:prstGeom prst="rect">
            <a:avLst/>
          </a:prstGeom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8" y="3272652"/>
            <a:ext cx="2817999" cy="3745627"/>
          </a:xfrm>
          <a:prstGeom prst="rect">
            <a:avLst/>
          </a:prstGeom>
        </p:spPr>
      </p:pic>
      <p:pic>
        <p:nvPicPr>
          <p:cNvPr id="2048" name="2047 Imagen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41" y="1348976"/>
            <a:ext cx="4632159" cy="3484976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124" y="2775136"/>
            <a:ext cx="3159100" cy="42121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07" y="116339"/>
            <a:ext cx="154305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267" y="-443668"/>
            <a:ext cx="4091057" cy="3068293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8632" y="2438101"/>
            <a:ext cx="2628691" cy="3504921"/>
          </a:xfrm>
          <a:prstGeom prst="rect">
            <a:avLst/>
          </a:prstGeom>
        </p:spPr>
      </p:pic>
      <p:pic>
        <p:nvPicPr>
          <p:cNvPr id="2049" name="2048 Imagen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678" y="2263126"/>
            <a:ext cx="2759922" cy="3679896"/>
          </a:xfrm>
          <a:prstGeom prst="rect">
            <a:avLst/>
          </a:prstGeom>
        </p:spPr>
      </p:pic>
      <p:pic>
        <p:nvPicPr>
          <p:cNvPr id="2055" name="2054 Imagen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986" y="3170003"/>
            <a:ext cx="2268584" cy="3024778"/>
          </a:xfrm>
          <a:prstGeom prst="rect">
            <a:avLst/>
          </a:prstGeom>
        </p:spPr>
      </p:pic>
      <p:pic>
        <p:nvPicPr>
          <p:cNvPr id="2057" name="2056 Imagen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22" y="-366792"/>
            <a:ext cx="2652596" cy="3536795"/>
          </a:xfrm>
          <a:prstGeom prst="rect">
            <a:avLst/>
          </a:prstGeom>
        </p:spPr>
      </p:pic>
      <p:pic>
        <p:nvPicPr>
          <p:cNvPr id="2062" name="2061 Image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202" y="-424547"/>
            <a:ext cx="10807280" cy="7871742"/>
          </a:xfrm>
          <a:prstGeom prst="rect">
            <a:avLst/>
          </a:prstGeom>
        </p:spPr>
      </p:pic>
      <p:sp>
        <p:nvSpPr>
          <p:cNvPr id="2063" name="2062 Rectángulo"/>
          <p:cNvSpPr/>
          <p:nvPr/>
        </p:nvSpPr>
        <p:spPr>
          <a:xfrm>
            <a:off x="2000403" y="147254"/>
            <a:ext cx="5247975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Taller Laboratorio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</a:t>
            </a:r>
            <a:r>
              <a:rPr lang="es-ES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Informatica</a:t>
            </a:r>
            <a:endParaRPr lang="es-E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67" name="2066 Rectángulo"/>
          <p:cNvSpPr/>
          <p:nvPr/>
        </p:nvSpPr>
        <p:spPr>
          <a:xfrm>
            <a:off x="428900" y="2694102"/>
            <a:ext cx="822562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  </a:t>
            </a:r>
            <a:r>
              <a:rPr lang="es-E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Informatica</a:t>
            </a:r>
            <a:r>
              <a:rPr lang="es-E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se aprende a : </a:t>
            </a:r>
          </a:p>
          <a:p>
            <a:pPr algn="ctr"/>
            <a:r>
              <a:rPr lang="es-E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Manejar distintas aplicaciones y a trabajar  en esas aplicaciones, como </a:t>
            </a:r>
            <a:r>
              <a:rPr lang="es-ES" sz="3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tambien</a:t>
            </a:r>
            <a:r>
              <a:rPr lang="es-ES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aprendemos a Realizar un Video con distintas fotos</a:t>
            </a:r>
          </a:p>
          <a:p>
            <a:pPr algn="ctr"/>
            <a:endParaRPr lang="es-E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s-ES" sz="36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endParaRPr lang="es-ES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9" name="Sebastián Yatra - Tacones Rojos (Official Video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267200" y="4606762"/>
            <a:ext cx="609600" cy="6096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8826" y="589195"/>
            <a:ext cx="5143500" cy="6858000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72" y="-75921"/>
            <a:ext cx="5143500" cy="6858000"/>
          </a:xfrm>
          <a:prstGeom prst="rect">
            <a:avLst/>
          </a:prstGeom>
        </p:spPr>
      </p:pic>
      <p:pic>
        <p:nvPicPr>
          <p:cNvPr id="25" name="24 Imagen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28" y="-469238"/>
            <a:ext cx="5143500" cy="6858000"/>
          </a:xfrm>
          <a:prstGeom prst="rect">
            <a:avLst/>
          </a:prstGeom>
        </p:spPr>
      </p:pic>
      <p:pic>
        <p:nvPicPr>
          <p:cNvPr id="27" name="26 Imagen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01" y="-469238"/>
            <a:ext cx="5143500" cy="6858000"/>
          </a:xfrm>
          <a:prstGeom prst="rect">
            <a:avLst/>
          </a:prstGeom>
        </p:spPr>
      </p:pic>
      <p:pic>
        <p:nvPicPr>
          <p:cNvPr id="28" name="27 Imagen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2202" y="-426857"/>
            <a:ext cx="5143500" cy="6858000"/>
          </a:xfrm>
          <a:prstGeom prst="rect">
            <a:avLst/>
          </a:prstGeom>
        </p:spPr>
      </p:pic>
      <p:pic>
        <p:nvPicPr>
          <p:cNvPr id="2050" name="2049 Imagen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3635" y="473217"/>
            <a:ext cx="5143500" cy="6858000"/>
          </a:xfrm>
          <a:prstGeom prst="rect">
            <a:avLst/>
          </a:prstGeom>
        </p:spPr>
      </p:pic>
      <p:pic>
        <p:nvPicPr>
          <p:cNvPr id="2053" name="2052 Imagen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045" y="-469238"/>
            <a:ext cx="5143500" cy="6858000"/>
          </a:xfrm>
          <a:prstGeom prst="rect">
            <a:avLst/>
          </a:prstGeom>
        </p:spPr>
      </p:pic>
      <p:pic>
        <p:nvPicPr>
          <p:cNvPr id="2059" name="2058 Imagen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848" y="2690"/>
            <a:ext cx="5143500" cy="6858000"/>
          </a:xfrm>
          <a:prstGeom prst="rect">
            <a:avLst/>
          </a:prstGeom>
        </p:spPr>
      </p:pic>
      <p:pic>
        <p:nvPicPr>
          <p:cNvPr id="2064" name="2063 Imagen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1" y="3103617"/>
            <a:ext cx="9144000" cy="4114800"/>
          </a:xfrm>
          <a:prstGeom prst="rect">
            <a:avLst/>
          </a:prstGeom>
        </p:spPr>
      </p:pic>
      <p:sp>
        <p:nvSpPr>
          <p:cNvPr id="1030" name="1029 Rectángulo"/>
          <p:cNvSpPr/>
          <p:nvPr/>
        </p:nvSpPr>
        <p:spPr>
          <a:xfrm>
            <a:off x="-1631116" y="-469238"/>
            <a:ext cx="11593288" cy="91020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31" name="Airbag - Cae El Sol - Karaoke Instrumental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4000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4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84" fill="hold"/>
                                        <p:tgtEl>
                                          <p:spTgt spid="10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8084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9084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84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1084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92084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3584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95084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6584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8084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5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5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60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9000"/>
                            </p:stCondLst>
                            <p:childTnLst>
                              <p:par>
                                <p:cTn id="1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1250"/>
                            </p:stCondLst>
                            <p:childTnLst>
                              <p:par>
                                <p:cTn id="1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175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2250"/>
                            </p:stCondLst>
                            <p:childTnLst>
                              <p:par>
                                <p:cTn id="18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3250"/>
                            </p:stCondLst>
                            <p:childTnLst>
                              <p:par>
                                <p:cTn id="1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500"/>
                            </p:stCondLst>
                            <p:childTnLst>
                              <p:par>
                                <p:cTn id="21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2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grpId="0" nodeType="clickEffect">
                                  <p:stCondLst>
                                    <p:cond delay="3475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35250"/>
                            </p:stCondLst>
                            <p:childTnLst>
                              <p:par>
                                <p:cTn id="2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9"/>
                </p:tgtEl>
              </p:cMediaNode>
            </p:audio>
            <p:audio>
              <p:cMediaNode vol="80000" showWhenStopped="0">
                <p:cTn id="2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1"/>
                </p:tgtEl>
              </p:cMediaNode>
            </p:audio>
          </p:childTnLst>
        </p:cTn>
      </p:par>
    </p:tnLst>
    <p:bldLst>
      <p:bldP spid="2" grpId="0"/>
      <p:bldP spid="4" grpId="0"/>
      <p:bldP spid="8" grpId="0"/>
      <p:bldP spid="9" grpId="0"/>
      <p:bldP spid="23" grpId="0" animBg="1"/>
      <p:bldP spid="24" grpId="0"/>
      <p:bldP spid="2063" grpId="0" animBg="1"/>
      <p:bldP spid="2067" grpId="0"/>
      <p:bldP spid="1030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614</TotalTime>
  <Words>189</Words>
  <Application>Microsoft Office PowerPoint</Application>
  <PresentationFormat>Presentación en pantalla (4:3)</PresentationFormat>
  <Paragraphs>31</Paragraphs>
  <Slides>1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2" baseType="lpstr">
      <vt:lpstr>Adyacencia</vt:lpstr>
      <vt:lpstr>TALLERES DE MINERIA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 y Apellido : Luz Pelayes  Curso: 1 a</dc:title>
  <dc:creator>Secundaria</dc:creator>
  <cp:lastModifiedBy>Secundario</cp:lastModifiedBy>
  <cp:revision>62</cp:revision>
  <dcterms:created xsi:type="dcterms:W3CDTF">2025-04-30T18:44:43Z</dcterms:created>
  <dcterms:modified xsi:type="dcterms:W3CDTF">2025-05-21T20:47:11Z</dcterms:modified>
</cp:coreProperties>
</file>