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01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006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678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6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265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673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7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725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03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27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359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5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180F-AD5A-461D-9C1A-AD4597D0FDA3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8E19-4DC1-4E90-A826-3FF565EBC6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265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5" Type="http://schemas.openxmlformats.org/officeDocument/2006/relationships/image" Target="../media/image2.gif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1.gif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53145" y="1176505"/>
            <a:ext cx="619268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                      MATEO SANCHEZ</a:t>
            </a:r>
          </a:p>
          <a:p>
            <a:r>
              <a:rPr lang="es-MX" sz="2800" dirty="0" smtClean="0"/>
              <a:t>                                1°A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                 PROFE:ANDREA GOME</a:t>
            </a:r>
            <a:r>
              <a:rPr lang="es-MX" sz="2800" dirty="0"/>
              <a:t>Z</a:t>
            </a:r>
            <a:endParaRPr lang="es-AR" sz="2800" dirty="0"/>
          </a:p>
        </p:txBody>
      </p:sp>
      <p:pic>
        <p:nvPicPr>
          <p:cNvPr id="1028" name="Picture 4" descr="Carpinteros Animados en el Trabajo de Carpinteri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" y="4656916"/>
            <a:ext cx="2201083" cy="22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icidad GIF - Encontrar en GIF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89" y="4286249"/>
            <a:ext cx="3316623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DO 6° :: tecnoinformatic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14" y="4149079"/>
            <a:ext cx="2724150" cy="27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689911" y="0"/>
            <a:ext cx="7264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TALLERES DE MINERIA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4" y="22650"/>
            <a:ext cx="9120696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39510" y="0"/>
            <a:ext cx="839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                          TALLER DE HERRAMIENTAS UNIVERSALES       </a:t>
            </a: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" y="0"/>
            <a:ext cx="9120696" cy="6858000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07504" y="0"/>
            <a:ext cx="899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En este taller se trabaja con  tornillos clavos madera pintura y han hecho una mesa y un cuadro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" y="23516"/>
            <a:ext cx="9144000" cy="6858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7" y="0"/>
            <a:ext cx="9144000" cy="68815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6"/>
            <a:ext cx="9144000" cy="68344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0"/>
            <a:ext cx="9144000" cy="68353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8" y="0"/>
            <a:ext cx="9144000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6"/>
            <a:ext cx="9144000" cy="683448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6"/>
            <a:ext cx="9144000" cy="683448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226934" y="-1"/>
            <a:ext cx="86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TALLER DE </a:t>
            </a:r>
            <a:r>
              <a:rPr lang="es-MX" dirty="0" err="1" smtClean="0">
                <a:solidFill>
                  <a:schemeClr val="bg1"/>
                </a:solidFill>
              </a:rPr>
              <a:t>INFORMATICA:En</a:t>
            </a:r>
            <a:r>
              <a:rPr lang="es-MX" dirty="0" smtClean="0">
                <a:solidFill>
                  <a:schemeClr val="bg1"/>
                </a:solidFill>
              </a:rPr>
              <a:t> este taller se trabaja con </a:t>
            </a:r>
            <a:r>
              <a:rPr lang="es-MX" dirty="0" err="1" smtClean="0">
                <a:solidFill>
                  <a:schemeClr val="bg1"/>
                </a:solidFill>
              </a:rPr>
              <a:t>word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power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point</a:t>
            </a:r>
            <a:r>
              <a:rPr lang="es-MX" dirty="0" smtClean="0">
                <a:solidFill>
                  <a:schemeClr val="bg1"/>
                </a:solidFill>
              </a:rPr>
              <a:t> y hemos hecho un video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6"/>
            <a:ext cx="9144000" cy="6834484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51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6"/>
            <a:ext cx="9144000" cy="6834484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65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" name="1023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0651"/>
          </a:xfrm>
          <a:prstGeom prst="rect">
            <a:avLst/>
          </a:prstGeom>
        </p:spPr>
      </p:pic>
      <p:pic>
        <p:nvPicPr>
          <p:cNvPr id="1025" name="1024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6"/>
            <a:ext cx="9144000" cy="6834484"/>
          </a:xfrm>
          <a:prstGeom prst="rect">
            <a:avLst/>
          </a:prstGeom>
        </p:spPr>
      </p:pic>
      <p:pic>
        <p:nvPicPr>
          <p:cNvPr id="1026" name="1025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" y="0"/>
            <a:ext cx="9090798" cy="6858000"/>
          </a:xfrm>
          <a:prstGeom prst="rect">
            <a:avLst/>
          </a:prstGeom>
        </p:spPr>
      </p:pic>
      <p:pic>
        <p:nvPicPr>
          <p:cNvPr id="3" name="Música De Fondo Para Videos y Presentacio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 flipH="1">
            <a:off x="9540552" y="-704686"/>
            <a:ext cx="703312" cy="7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6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6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26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8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50</Words>
  <Application>Microsoft Office PowerPoint</Application>
  <PresentationFormat>Presentación en pantalla (4:3)</PresentationFormat>
  <Paragraphs>7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Sacundario</dc:creator>
  <cp:lastModifiedBy>Sacundario</cp:lastModifiedBy>
  <cp:revision>26</cp:revision>
  <dcterms:created xsi:type="dcterms:W3CDTF">2025-05-19T18:42:37Z</dcterms:created>
  <dcterms:modified xsi:type="dcterms:W3CDTF">2025-05-21T20:50:59Z</dcterms:modified>
</cp:coreProperties>
</file>