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83" r:id="rId5"/>
    <p:sldId id="298" r:id="rId6"/>
    <p:sldId id="285" r:id="rId7"/>
    <p:sldId id="299" r:id="rId8"/>
    <p:sldId id="300" r:id="rId9"/>
    <p:sldId id="301" r:id="rId10"/>
    <p:sldId id="302" r:id="rId11"/>
    <p:sldId id="303" r:id="rId12"/>
    <p:sldId id="314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5" r:id="rId24"/>
    <p:sldId id="316" r:id="rId25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7BE"/>
    <a:srgbClr val="F2BEF7"/>
    <a:srgbClr val="E69EAA"/>
    <a:srgbClr val="9EE6C1"/>
    <a:srgbClr val="E6CD9E"/>
    <a:srgbClr val="A9D3D6"/>
    <a:srgbClr val="403A2F"/>
    <a:srgbClr val="474134"/>
    <a:srgbClr val="554D3D"/>
    <a:srgbClr val="595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27"/>
    <p:restoredTop sz="94879" autoAdjust="0"/>
  </p:normalViewPr>
  <p:slideViewPr>
    <p:cSldViewPr snapToGrid="0" showGuides="1">
      <p:cViewPr varScale="1">
        <p:scale>
          <a:sx n="116" d="100"/>
          <a:sy n="116" d="100"/>
        </p:scale>
        <p:origin x="450" y="10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notesMaster" Target="notesMasters/notesMaster1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viewProps" Target="viewProp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microsoft.com/office/2018/10/relationships/authors" Target="author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presProps" Target="presProp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tableStyles" Target="tableStyles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handoutMaster" Target="handoutMasters/handoutMaster1.xml" /><Relationship Id="rId30" Type="http://schemas.openxmlformats.org/officeDocument/2006/relationships/theme" Target="theme/theme1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05B8E2A9-10C0-8E6A-BD52-C5CF6CA719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s-ES"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7A5359-3378-8AAE-BB00-0DEEC259B1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pPr rtl="0"/>
            <a:fld id="{C7D154BB-C6D4-4E7E-8CD6-0783FBC5AAFF}" type="datetime1">
              <a:rPr lang="es-ES" smtClean="0"/>
              <a:t>16/06/2025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EF82904-B6A1-EE7E-3DCB-572C72AF3C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4B3C15A1-6F11-F421-EFF0-03FFDC218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s-ES" sz="1200"/>
            </a:lvl1pPr>
          </a:lstStyle>
          <a:p>
            <a:pPr rtl="0"/>
            <a:fld id="{D9981982-F750-4F8E-8605-47D27403B5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38089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s-ES"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pPr rtl="0"/>
            <a:fld id="{6279B4DF-87F8-4295-99B6-1F9CCFC85F54}" type="datetime1">
              <a:rPr lang="es-ES" smtClean="0"/>
              <a:t>16/06/2025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</a:lstStyle>
          <a:p>
            <a:pPr rtl="0"/>
            <a:endParaRPr lang="es-ES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s-ES" sz="1200"/>
            </a:lvl1pPr>
          </a:lstStyle>
          <a:p>
            <a:pPr rtl="0"/>
            <a:fld id="{E22815FE-BC4D-474E-9AA3-6983BC3D87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35596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6079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F3D13-84F1-2446-2391-25F53B986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D8E1C7D-0ADB-3545-58CF-2E064498FC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C05AE78-DA76-40B7-C49F-7064F2810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8EAF66-8470-3155-28B3-F6E9DAC5AC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142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F1B42-8C36-6974-BB0B-1045B6702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D191315-4C2A-DD08-38DA-40F597096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B5F8990-4E5E-4F0F-45E6-627003FF70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48D2B76-7234-DF2C-3478-C8E9F20CA3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32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EFD54-FFC0-A3A8-27CF-4C8425F1B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518BACD-6B6F-971B-3C6A-5D7A302FE5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4B8D6F6-78B8-728E-32F5-798F061BE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DBC0A5-F07F-665D-7D2B-22074A6F8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2530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1F444-CEC6-FAB3-C1F2-7E02DB10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765B0A8-0ABA-1EAB-D7B7-45CEE2104E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B1C4F4E-6C53-9428-69D7-C5E3FB8FB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F51920C-594F-4D7D-121A-E8AD20F51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1762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92F98-C798-EC46-4F25-13D79A413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2984669-DA8F-BD14-C7F1-BB92F60C4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BC66E4D9-A277-3123-F02C-FB0DA28A5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D46125-EBEB-2148-3436-0A191BEF5A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26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3E367-4B53-511C-1DBC-6589F7E32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BF8EB9D-3E92-FDD7-747C-03FCC1B95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825F8E6-6E0E-7653-63E7-B3E1023E3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B8D934-4462-9002-6FD7-AF8B13996D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1586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5E951-86D6-A158-25F6-0EEC5DC21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C4E7BDC-550F-3D1E-9415-36903D548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1B98C76-CB1D-C581-D024-1D9966ABA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96A3071-4A8F-0FE8-94E8-38126E391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5180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F7392-A614-A193-E899-2090D0FBF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D7760D4-202A-51EC-2C31-5A9DBB3A4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2F6D004-03D3-C640-C228-5718DA850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9E5331-7C14-9CC1-2C71-41D12FE16F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7083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1F610-0C40-E191-4273-F4F7A6803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4228EAC-15C4-5215-7A96-634712251C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F2B408F-A478-2A17-4C3F-5619E7325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AF91F7C-2B11-CF0D-B085-535F8F5BB3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0082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F9DB2-A3AB-CD38-022F-9C9073720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A384ED2-D3E2-1F74-A4B9-D121284BA1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898575C-D9CE-9DEF-FEA8-120015F6EB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A1A05D3-51A5-1258-34EB-A82B7A0BC6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4240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414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AC2CD-A4E4-18D5-ABF9-4F669104B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DECAFA1-5E0D-2C36-2D32-729B1A574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A795D85-734C-F374-F8C6-436F45C53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EB74FA2-7BD8-A219-1CCE-99E4E3C69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7461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353A3-BF60-2D4E-814B-78FB07F06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6A52023-7422-5403-FC77-D9171B7FB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03D9E58-251F-6CF2-BA40-FA7A37C80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94087C1-CDB0-5146-06EA-0F16F9C887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358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1666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A5E14-C2D7-A4C8-E976-101B6AFF3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C98BDBD-70E6-3592-4434-75DE4C5486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0C98AB8-578B-FC0F-98E2-9DFBB2A60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8FAC33-AA64-B08A-4FB1-E41E1C94D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2754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05040-9EB3-3A74-25B0-8AAB72737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EDF7BD1-DC57-9E76-291C-D707C7A9D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09B0F44-BC4E-E711-3EC3-D542E455C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578E8A-9BA6-28E9-AE27-97EFC9F81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2095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DB0C1-A83B-9871-C176-F4D031055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C514DFF-85E6-8ED7-5946-CEA2749CF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E280DD5-B861-DCE1-24E0-F3E2359338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E59999C-0A13-79E1-8F21-B592EF63C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6847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FBE25-7C71-F3D6-865A-FF7B68E33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53F145A-8949-9DAA-14E0-2F09A3EC6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A3FC7C8-A3BD-AE5D-80F1-DA42B892A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01C4FC1-451C-0D30-8263-0ADB727EEC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8245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E2CAE-CBF9-0423-759E-703424498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3C97A7D-4AFB-E6BD-014D-CC2287112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B9C7FAE-7DBF-167A-6073-D0FC75030F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F283D5-3DC0-A6C1-D2B5-F0C9C520B3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473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94053-DB49-B1F4-5240-3B9256638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91901B3-7839-C16F-2B53-9EF1394DD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C78B89C-2482-7DA1-B6DA-398076B758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BDF28C1-0096-1C0A-5247-227A845E9B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E22815FE-BC4D-474E-9AA3-6983BC3D8777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286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0177DF1D-D731-86FC-22F9-00221AD8C2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9143" y="440217"/>
            <a:ext cx="9613711" cy="2327086"/>
          </a:xfrm>
          <a:ln w="15875">
            <a:solidFill>
              <a:schemeClr val="accent1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A4FE67-D925-EFE3-2BA5-C28DA7C03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236976"/>
            <a:ext cx="6867144" cy="2386584"/>
          </a:xfrm>
        </p:spPr>
        <p:txBody>
          <a:bodyPr rtlCol="0" anchor="b">
            <a:noAutofit/>
          </a:bodyPr>
          <a:lstStyle>
            <a:lvl1pPr algn="l">
              <a:defRPr lang="es-ES" sz="66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D58524-513B-3FD2-4ED0-CB0CA3A3D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7648" y="5971032"/>
            <a:ext cx="3776472" cy="530352"/>
          </a:xfrm>
        </p:spPr>
        <p:txBody>
          <a:bodyPr rtlCol="0">
            <a:noAutofit/>
          </a:bodyPr>
          <a:lstStyle>
            <a:lvl1pPr marL="0" indent="0" algn="ctr">
              <a:buNone/>
              <a:defRPr lang="es-ES" sz="2000">
                <a:solidFill>
                  <a:schemeClr val="accent1"/>
                </a:solidFill>
                <a:latin typeface="Gill Sans Nova Light" panose="020B0302020104020203" pitchFamily="34" charset="0"/>
              </a:defRPr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/>
              <a:t>Haga clic para editar el estilo de subtítulo del patrón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AA2A54F-058C-EF24-C892-91614AF2D7E8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A313A15-57C2-5BD9-DE2B-442792010C5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9D750DB-651A-3C95-E822-712897C2D5A4}"/>
              </a:ext>
            </a:extLst>
          </p:cNvPr>
          <p:cNvCxnSpPr>
            <a:cxnSpLocks/>
          </p:cNvCxnSpPr>
          <p:nvPr userDrawn="1"/>
        </p:nvCxnSpPr>
        <p:spPr>
          <a:xfrm>
            <a:off x="398366" y="3226467"/>
            <a:ext cx="11395267" cy="44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6136281F-EE75-A92A-B85E-00B02B5C0B67}"/>
              </a:ext>
            </a:extLst>
          </p:cNvPr>
          <p:cNvCxnSpPr>
            <a:cxnSpLocks/>
          </p:cNvCxnSpPr>
          <p:nvPr userDrawn="1"/>
        </p:nvCxnSpPr>
        <p:spPr>
          <a:xfrm>
            <a:off x="-11430" y="6165891"/>
            <a:ext cx="6339792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F5B98AA9-64E2-C5F9-3E90-D02F312EDC52}"/>
              </a:ext>
            </a:extLst>
          </p:cNvPr>
          <p:cNvCxnSpPr>
            <a:cxnSpLocks/>
          </p:cNvCxnSpPr>
          <p:nvPr userDrawn="1"/>
        </p:nvCxnSpPr>
        <p:spPr>
          <a:xfrm>
            <a:off x="10103564" y="6165891"/>
            <a:ext cx="208843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4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2FEDE488-304D-8F7B-7181-CB5794855926}"/>
              </a:ext>
            </a:extLst>
          </p:cNvPr>
          <p:cNvCxnSpPr>
            <a:cxnSpLocks/>
          </p:cNvCxnSpPr>
          <p:nvPr userDrawn="1"/>
        </p:nvCxnSpPr>
        <p:spPr>
          <a:xfrm>
            <a:off x="1565155" y="1983947"/>
            <a:ext cx="10626845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3152"/>
            <a:ext cx="3227832" cy="969264"/>
          </a:xfrm>
        </p:spPr>
        <p:txBody>
          <a:bodyPr rtlCol="0"/>
          <a:lstStyle>
            <a:lvl1pPr>
              <a:defRPr lang="es-ES"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32" name="Marcador de posición de imagen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436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064" y="2743200"/>
            <a:ext cx="1389888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12064" y="3218688"/>
            <a:ext cx="1801368" cy="1481328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3" name="Marcador de posición de imagen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1752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916936" y="2743200"/>
            <a:ext cx="1389888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2916936" y="3218688"/>
            <a:ext cx="1801368" cy="1481328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4" name="Marcador de posición de imagen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4068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358384" y="2743200"/>
            <a:ext cx="1389888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5358384" y="3218688"/>
            <a:ext cx="1801368" cy="1481328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5" name="Marcador de posición de imagen 31">
            <a:extLst>
              <a:ext uri="{FF2B5EF4-FFF2-40B4-BE49-F238E27FC236}">
                <a16:creationId xmlns:a16="http://schemas.microsoft.com/office/drawing/2014/main" id="{8AC38C98-F011-6729-EA3D-B9F72D88DBB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744968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01D32DAF-E8E7-6294-0961-BC9CCFB6F41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644384" y="2743200"/>
            <a:ext cx="1389888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C9875650-BD0D-32C5-3819-F8C14365B414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644384" y="3218688"/>
            <a:ext cx="1801368" cy="1481328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6" name="Marcador de posición de imagen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204704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20" name="Marcador de texto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13264" y="2743200"/>
            <a:ext cx="1389888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Marcador de texto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13264" y="3218688"/>
            <a:ext cx="1801368" cy="1481328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EEA677E-8DEA-5E75-BA4B-23D1BA7F8E99}"/>
              </a:ext>
            </a:extLst>
          </p:cNvPr>
          <p:cNvCxnSpPr>
            <a:cxnSpLocks/>
          </p:cNvCxnSpPr>
          <p:nvPr userDrawn="1"/>
        </p:nvCxnSpPr>
        <p:spPr>
          <a:xfrm>
            <a:off x="5966847" y="522548"/>
            <a:ext cx="6225153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3B3319DB-4A46-5428-C6CC-D0751895D66F}"/>
              </a:ext>
            </a:extLst>
          </p:cNvPr>
          <p:cNvCxnSpPr>
            <a:cxnSpLocks/>
          </p:cNvCxnSpPr>
          <p:nvPr userDrawn="1"/>
        </p:nvCxnSpPr>
        <p:spPr>
          <a:xfrm>
            <a:off x="0" y="5757057"/>
            <a:ext cx="850485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262B810B-B523-F767-647B-12432989B2E9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arcador de texto 16">
            <a:extLst>
              <a:ext uri="{FF2B5EF4-FFF2-40B4-BE49-F238E27FC236}">
                <a16:creationId xmlns:a16="http://schemas.microsoft.com/office/drawing/2014/main" id="{2A089CB3-1FD6-52E9-890B-0C5EC799D8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6655" y="5143104"/>
            <a:ext cx="3355345" cy="1252728"/>
          </a:xfrm>
        </p:spPr>
        <p:txBody>
          <a:bodyPr rtlCol="0" anchor="ctr"/>
          <a:lstStyle>
            <a:lvl1pPr marL="0" indent="0">
              <a:buNone/>
              <a:defRPr lang="es-ES"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6127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50672C-3B98-424B-3047-A14FF403A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6576"/>
            <a:ext cx="5294376" cy="969264"/>
          </a:xfrm>
        </p:spPr>
        <p:txBody>
          <a:bodyPr rtlCol="0"/>
          <a:lstStyle>
            <a:lvl1pPr>
              <a:lnSpc>
                <a:spcPct val="100000"/>
              </a:lnSpc>
              <a:defRPr lang="es-ES" sz="32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22" name="Marcador de posición de imagen 20">
            <a:extLst>
              <a:ext uri="{FF2B5EF4-FFF2-40B4-BE49-F238E27FC236}">
                <a16:creationId xmlns:a16="http://schemas.microsoft.com/office/drawing/2014/main" id="{656258F0-1496-C756-9648-B7772E2B1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501" y="1592221"/>
            <a:ext cx="5207000" cy="4292599"/>
          </a:xfrm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FontTx/>
              <a:buNone/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399D7D-8B9F-47AD-ACF1-0FAA45069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392" y="740664"/>
            <a:ext cx="5157787" cy="466344"/>
          </a:xfrm>
        </p:spPr>
        <p:txBody>
          <a:bodyPr rtlCol="0" anchor="ctr"/>
          <a:lstStyle>
            <a:lvl1pPr marL="0" indent="0">
              <a:buNone/>
              <a:defRPr lang="es-ES"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D2E9DC0-11F7-BF92-00BF-7C7E94670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5392" y="1417320"/>
            <a:ext cx="5157787" cy="2029968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800"/>
              </a:spcBef>
              <a:defRPr lang="es-ES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lang="es-ES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lang="es-ES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lang="es-ES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lang="es-ES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110F4B-383C-979A-7C67-60731A902C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392" y="3941064"/>
            <a:ext cx="5183188" cy="466344"/>
          </a:xfrm>
        </p:spPr>
        <p:txBody>
          <a:bodyPr rtlCol="0" anchor="ctr"/>
          <a:lstStyle>
            <a:lvl1pPr marL="0" indent="0">
              <a:buNone/>
              <a:defRPr lang="es-ES"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758E51B-C92F-F9B7-5D67-2EE0685CCF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392" y="4485555"/>
            <a:ext cx="5183188" cy="119786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800"/>
              </a:spcBef>
              <a:defRPr lang="es-ES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lang="es-ES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lang="es-ES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lang="es-ES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lang="es-ES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F376A9B-4626-290B-917F-B57D3512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47E33F-E2CD-B99B-7A79-CDC2550A1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427C822-3603-1035-6BD5-07AEADACE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BE816DB4-C374-189A-F1F8-5F1B43EC2B71}"/>
              </a:ext>
            </a:extLst>
          </p:cNvPr>
          <p:cNvCxnSpPr>
            <a:cxnSpLocks/>
          </p:cNvCxnSpPr>
          <p:nvPr userDrawn="1"/>
        </p:nvCxnSpPr>
        <p:spPr>
          <a:xfrm>
            <a:off x="0" y="1037557"/>
            <a:ext cx="6096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FEC7540-FB09-0AE1-04FF-3706800F4DB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0"/>
            <a:ext cx="0" cy="6439485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69421D4-0B4D-95CB-4FCB-E139DCBAD9BB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8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contenid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B0F0B75-DD75-7194-E40A-3AA5DD203B15}"/>
              </a:ext>
            </a:extLst>
          </p:cNvPr>
          <p:cNvSpPr/>
          <p:nvPr userDrawn="1"/>
        </p:nvSpPr>
        <p:spPr>
          <a:xfrm>
            <a:off x="3886830" y="1031243"/>
            <a:ext cx="7906804" cy="54062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EB85F28-9AE2-01CA-E801-96F2F2ACC4FE}"/>
              </a:ext>
            </a:extLst>
          </p:cNvPr>
          <p:cNvSpPr/>
          <p:nvPr userDrawn="1"/>
        </p:nvSpPr>
        <p:spPr>
          <a:xfrm>
            <a:off x="409046" y="1042071"/>
            <a:ext cx="3455590" cy="53954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64008"/>
            <a:ext cx="8165592" cy="969264"/>
          </a:xfrm>
        </p:spPr>
        <p:txBody>
          <a:bodyPr rtlCol="0"/>
          <a:lstStyle>
            <a:lvl1pPr algn="ctr">
              <a:defRPr lang="es-ES"/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77B3A0F7-4877-4804-831D-E094CB4C49B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67512" y="1673352"/>
            <a:ext cx="2907792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307592"/>
            <a:ext cx="7598664" cy="1197864"/>
          </a:xfrm>
        </p:spPr>
        <p:txBody>
          <a:bodyPr rtlCol="0" anchor="ctr"/>
          <a:lstStyle>
            <a:lvl1pPr marL="283464">
              <a:lnSpc>
                <a:spcPct val="100000"/>
              </a:lnSpc>
              <a:spcBef>
                <a:spcPts val="0"/>
              </a:spcBef>
              <a:defRPr lang="es-ES" sz="1800"/>
            </a:lvl1pPr>
            <a:lvl2pPr>
              <a:lnSpc>
                <a:spcPct val="100000"/>
              </a:lnSpc>
              <a:spcBef>
                <a:spcPts val="0"/>
              </a:spcBef>
              <a:defRPr lang="es-ES" sz="1600"/>
            </a:lvl2pPr>
            <a:lvl3pPr>
              <a:lnSpc>
                <a:spcPct val="100000"/>
              </a:lnSpc>
              <a:spcBef>
                <a:spcPts val="0"/>
              </a:spcBef>
              <a:defRPr lang="es-ES" sz="1400"/>
            </a:lvl3pPr>
            <a:lvl4pPr>
              <a:lnSpc>
                <a:spcPct val="100000"/>
              </a:lnSpc>
              <a:spcBef>
                <a:spcPts val="0"/>
              </a:spcBef>
              <a:defRPr lang="es-ES" sz="1200"/>
            </a:lvl4pPr>
            <a:lvl5pPr>
              <a:lnSpc>
                <a:spcPct val="100000"/>
              </a:lnSpc>
              <a:spcBef>
                <a:spcPts val="0"/>
              </a:spcBef>
              <a:defRPr lang="es-ES" sz="12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15" name="Marcador de texto 4">
            <a:extLst>
              <a:ext uri="{FF2B5EF4-FFF2-40B4-BE49-F238E27FC236}">
                <a16:creationId xmlns:a16="http://schemas.microsoft.com/office/drawing/2014/main" id="{5160F9ED-11F2-C22D-919C-AD28524B13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512" y="3452264"/>
            <a:ext cx="2907792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  <a:endParaRPr lang="es-ES" dirty="0"/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8C5B491A-910D-96D7-7910-D672B631333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123102" y="3086504"/>
            <a:ext cx="7598664" cy="1197864"/>
          </a:xfrm>
        </p:spPr>
        <p:txBody>
          <a:bodyPr rtlCol="0" anchor="ctr"/>
          <a:lstStyle>
            <a:lvl1pPr marL="283464">
              <a:lnSpc>
                <a:spcPct val="100000"/>
              </a:lnSpc>
              <a:spcBef>
                <a:spcPts val="0"/>
              </a:spcBef>
              <a:defRPr lang="es-ES" sz="1800"/>
            </a:lvl1pPr>
            <a:lvl2pPr>
              <a:lnSpc>
                <a:spcPct val="100000"/>
              </a:lnSpc>
              <a:spcBef>
                <a:spcPts val="0"/>
              </a:spcBef>
              <a:defRPr lang="es-ES" sz="1600"/>
            </a:lvl2pPr>
            <a:lvl3pPr>
              <a:lnSpc>
                <a:spcPct val="100000"/>
              </a:lnSpc>
              <a:spcBef>
                <a:spcPts val="0"/>
              </a:spcBef>
              <a:defRPr lang="es-ES" sz="1400"/>
            </a:lvl3pPr>
            <a:lvl4pPr>
              <a:lnSpc>
                <a:spcPct val="100000"/>
              </a:lnSpc>
              <a:spcBef>
                <a:spcPts val="0"/>
              </a:spcBef>
              <a:defRPr lang="es-ES" sz="1200"/>
            </a:lvl4pPr>
            <a:lvl5pPr>
              <a:lnSpc>
                <a:spcPct val="100000"/>
              </a:lnSpc>
              <a:spcBef>
                <a:spcPts val="0"/>
              </a:spcBef>
              <a:defRPr lang="es-ES" sz="12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22" name="Marcador de texto 4">
            <a:extLst>
              <a:ext uri="{FF2B5EF4-FFF2-40B4-BE49-F238E27FC236}">
                <a16:creationId xmlns:a16="http://schemas.microsoft.com/office/drawing/2014/main" id="{C7845D54-C197-EEDA-099F-45ED6EC80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512" y="5288457"/>
            <a:ext cx="2907792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B00C50B6-D96C-CEAF-4897-329D7DBC41E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114800" y="4922697"/>
            <a:ext cx="7598664" cy="1197864"/>
          </a:xfrm>
        </p:spPr>
        <p:txBody>
          <a:bodyPr rtlCol="0" anchor="ctr"/>
          <a:lstStyle>
            <a:lvl1pPr marL="283464">
              <a:lnSpc>
                <a:spcPct val="100000"/>
              </a:lnSpc>
              <a:spcBef>
                <a:spcPts val="0"/>
              </a:spcBef>
              <a:defRPr lang="es-ES" sz="1800"/>
            </a:lvl1pPr>
            <a:lvl2pPr>
              <a:lnSpc>
                <a:spcPct val="100000"/>
              </a:lnSpc>
              <a:spcBef>
                <a:spcPts val="0"/>
              </a:spcBef>
              <a:defRPr lang="es-ES" sz="1600"/>
            </a:lvl2pPr>
            <a:lvl3pPr>
              <a:lnSpc>
                <a:spcPct val="100000"/>
              </a:lnSpc>
              <a:spcBef>
                <a:spcPts val="0"/>
              </a:spcBef>
              <a:defRPr lang="es-ES" sz="1400"/>
            </a:lvl3pPr>
            <a:lvl4pPr>
              <a:lnSpc>
                <a:spcPct val="100000"/>
              </a:lnSpc>
              <a:spcBef>
                <a:spcPts val="0"/>
              </a:spcBef>
              <a:defRPr lang="es-ES" sz="1200"/>
            </a:lvl4pPr>
            <a:lvl5pPr>
              <a:lnSpc>
                <a:spcPct val="100000"/>
              </a:lnSpc>
              <a:spcBef>
                <a:spcPts val="0"/>
              </a:spcBef>
              <a:defRPr lang="es-ES" sz="12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8A273E5-D639-4F22-9056-01A62C38E224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869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96F1646-E658-90F3-D203-86B50D2F5DEF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D8793165-641B-DB78-F1A5-573C6041DE9A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B4121FCC-C1AD-FD70-0727-3D611AEFAA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23890A2E-4E9B-29B4-124F-FBBCB462EB7C}"/>
              </a:ext>
            </a:extLst>
          </p:cNvPr>
          <p:cNvCxnSpPr>
            <a:cxnSpLocks/>
          </p:cNvCxnSpPr>
          <p:nvPr userDrawn="1"/>
        </p:nvCxnSpPr>
        <p:spPr>
          <a:xfrm>
            <a:off x="398366" y="2767098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3256AAD6-732C-A795-FCB1-69CE94E3F1C4}"/>
              </a:ext>
            </a:extLst>
          </p:cNvPr>
          <p:cNvCxnSpPr>
            <a:cxnSpLocks/>
          </p:cNvCxnSpPr>
          <p:nvPr userDrawn="1"/>
        </p:nvCxnSpPr>
        <p:spPr>
          <a:xfrm>
            <a:off x="398366" y="4603773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2162417-AD43-4C6C-A3F2-EC7D979B702A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4636" y="1031243"/>
            <a:ext cx="0" cy="54072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34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A5A4D4F6-5B85-FBD0-E507-B32E94BF2066}"/>
              </a:ext>
            </a:extLst>
          </p:cNvPr>
          <p:cNvSpPr/>
          <p:nvPr userDrawn="1"/>
        </p:nvSpPr>
        <p:spPr>
          <a:xfrm>
            <a:off x="3886830" y="1031243"/>
            <a:ext cx="7906804" cy="54062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D7666C5-50ED-BD11-EBB3-5068C0F8FE27}"/>
              </a:ext>
            </a:extLst>
          </p:cNvPr>
          <p:cNvSpPr/>
          <p:nvPr userDrawn="1"/>
        </p:nvSpPr>
        <p:spPr>
          <a:xfrm>
            <a:off x="409046" y="1042071"/>
            <a:ext cx="3455590" cy="53954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2EAF0B87-8A17-7C9D-202E-F0AC8A92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64008"/>
            <a:ext cx="8165592" cy="969264"/>
          </a:xfrm>
        </p:spPr>
        <p:txBody>
          <a:bodyPr rtlCol="0"/>
          <a:lstStyle>
            <a:lvl1pPr algn="ctr">
              <a:defRPr lang="es-ES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C766325D-8175-9B95-4BB6-87E3195AAD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67512" y="2155720"/>
            <a:ext cx="2907792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5F9AFE21-B015-59CC-B869-6CA584CD8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283336"/>
            <a:ext cx="7598664" cy="2211112"/>
          </a:xfrm>
        </p:spPr>
        <p:txBody>
          <a:bodyPr rtlCol="0" anchor="ctr"/>
          <a:lstStyle>
            <a:lvl1pPr marL="283464">
              <a:lnSpc>
                <a:spcPct val="100000"/>
              </a:lnSpc>
              <a:spcBef>
                <a:spcPts val="0"/>
              </a:spcBef>
              <a:defRPr lang="es-ES" sz="1800"/>
            </a:lvl1pPr>
            <a:lvl2pPr>
              <a:lnSpc>
                <a:spcPct val="100000"/>
              </a:lnSpc>
              <a:spcBef>
                <a:spcPts val="0"/>
              </a:spcBef>
              <a:defRPr lang="es-ES" sz="1600"/>
            </a:lvl2pPr>
            <a:lvl3pPr>
              <a:lnSpc>
                <a:spcPct val="100000"/>
              </a:lnSpc>
              <a:spcBef>
                <a:spcPts val="0"/>
              </a:spcBef>
              <a:defRPr lang="es-ES" sz="1400"/>
            </a:lvl3pPr>
            <a:lvl4pPr>
              <a:lnSpc>
                <a:spcPct val="100000"/>
              </a:lnSpc>
              <a:spcBef>
                <a:spcPts val="0"/>
              </a:spcBef>
              <a:defRPr lang="es-ES" sz="1200"/>
            </a:lvl4pPr>
            <a:lvl5pPr>
              <a:lnSpc>
                <a:spcPct val="100000"/>
              </a:lnSpc>
              <a:spcBef>
                <a:spcPts val="0"/>
              </a:spcBef>
              <a:defRPr lang="es-ES" sz="12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35" name="Marcador de texto 4">
            <a:extLst>
              <a:ext uri="{FF2B5EF4-FFF2-40B4-BE49-F238E27FC236}">
                <a16:creationId xmlns:a16="http://schemas.microsoft.com/office/drawing/2014/main" id="{81CCD754-FDAD-02A0-CC23-AE197F4DA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512" y="4856116"/>
            <a:ext cx="2907792" cy="466344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 b="0"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6" name="Marcador de contenido 2">
            <a:extLst>
              <a:ext uri="{FF2B5EF4-FFF2-40B4-BE49-F238E27FC236}">
                <a16:creationId xmlns:a16="http://schemas.microsoft.com/office/drawing/2014/main" id="{8DA3CBCD-145A-E531-00B6-F66E3BB91D3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114800" y="3983732"/>
            <a:ext cx="7598664" cy="2211112"/>
          </a:xfrm>
        </p:spPr>
        <p:txBody>
          <a:bodyPr rtlCol="0" anchor="ctr"/>
          <a:lstStyle>
            <a:lvl1pPr marL="283464">
              <a:lnSpc>
                <a:spcPct val="100000"/>
              </a:lnSpc>
              <a:spcBef>
                <a:spcPts val="0"/>
              </a:spcBef>
              <a:defRPr lang="es-ES" sz="1800"/>
            </a:lvl1pPr>
            <a:lvl2pPr>
              <a:lnSpc>
                <a:spcPct val="100000"/>
              </a:lnSpc>
              <a:spcBef>
                <a:spcPts val="0"/>
              </a:spcBef>
              <a:defRPr lang="es-ES" sz="1600"/>
            </a:lvl2pPr>
            <a:lvl3pPr>
              <a:lnSpc>
                <a:spcPct val="100000"/>
              </a:lnSpc>
              <a:spcBef>
                <a:spcPts val="0"/>
              </a:spcBef>
              <a:defRPr lang="es-ES" sz="1400"/>
            </a:lvl3pPr>
            <a:lvl4pPr>
              <a:lnSpc>
                <a:spcPct val="100000"/>
              </a:lnSpc>
              <a:spcBef>
                <a:spcPts val="0"/>
              </a:spcBef>
              <a:defRPr lang="es-ES" sz="1200"/>
            </a:lvl4pPr>
            <a:lvl5pPr>
              <a:lnSpc>
                <a:spcPct val="100000"/>
              </a:lnSpc>
              <a:spcBef>
                <a:spcPts val="0"/>
              </a:spcBef>
              <a:defRPr lang="es-ES" sz="1200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27" name="Marcador de número de diapositiva 5">
            <a:extLst>
              <a:ext uri="{FF2B5EF4-FFF2-40B4-BE49-F238E27FC236}">
                <a16:creationId xmlns:a16="http://schemas.microsoft.com/office/drawing/2014/main" id="{C8C7A88B-B5E6-DF17-298C-3F1D6F2B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26" name="Marcador de pie de página 4">
            <a:extLst>
              <a:ext uri="{FF2B5EF4-FFF2-40B4-BE49-F238E27FC236}">
                <a16:creationId xmlns:a16="http://schemas.microsoft.com/office/drawing/2014/main" id="{F6BF98F2-CC55-EA67-AFEB-3B9BDA92B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25" name="Marcador de fecha 3">
            <a:extLst>
              <a:ext uri="{FF2B5EF4-FFF2-40B4-BE49-F238E27FC236}">
                <a16:creationId xmlns:a16="http://schemas.microsoft.com/office/drawing/2014/main" id="{80D6DCDD-07F4-F7F0-12E1-CAF3B5CC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2471" y="6517634"/>
            <a:ext cx="950260" cy="274320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F526EBCF-823D-784A-BF8D-A377758CEB81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869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9D6E25F4-4D19-CCBB-9F09-7369C86AAD57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56A4D074-D2CA-D6E0-115B-1CEDA471F0F3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DB039A31-257E-2036-4142-307DD91B05C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39C06B9-E1A2-A881-C800-86FBB69963F9}"/>
              </a:ext>
            </a:extLst>
          </p:cNvPr>
          <p:cNvCxnSpPr>
            <a:cxnSpLocks/>
          </p:cNvCxnSpPr>
          <p:nvPr userDrawn="1"/>
        </p:nvCxnSpPr>
        <p:spPr>
          <a:xfrm>
            <a:off x="398366" y="3739090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DDDBBDAB-1770-6117-02A2-DF798EAD6320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4636" y="1031243"/>
            <a:ext cx="0" cy="54072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78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n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872" y="4389120"/>
            <a:ext cx="4709160" cy="1645920"/>
          </a:xfrm>
        </p:spPr>
        <p:txBody>
          <a:bodyPr rtlCol="0"/>
          <a:lstStyle>
            <a:lvl1pPr algn="ctr">
              <a:defRPr lang="es-ES" sz="44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FD728F67-F092-A253-7F58-A329D8F43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0" y="2130552"/>
            <a:ext cx="8165592" cy="1755648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lang="es-ES" sz="1800">
                <a:solidFill>
                  <a:schemeClr val="accent1"/>
                </a:solidFill>
              </a:defRPr>
            </a:lvl1pPr>
            <a:lvl2pPr marL="566928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es-ES" sz="1600">
                <a:solidFill>
                  <a:schemeClr val="accent1"/>
                </a:solidFill>
              </a:defRPr>
            </a:lvl2pPr>
            <a:lvl3pPr marL="850392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es-ES" sz="1400">
                <a:solidFill>
                  <a:schemeClr val="accent1"/>
                </a:solidFill>
              </a:defRPr>
            </a:lvl3pPr>
            <a:lvl4pPr marL="1133856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es-ES" sz="1200">
                <a:solidFill>
                  <a:schemeClr val="accent1"/>
                </a:solidFill>
              </a:defRPr>
            </a:lvl4pPr>
            <a:lvl5pPr marL="1417320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es-ES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B9E5CB43-9C58-7065-8F71-3D1335DCA2E8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7C51743-4A18-4275-9C86-2A02654EB16B}"/>
              </a:ext>
            </a:extLst>
          </p:cNvPr>
          <p:cNvSpPr/>
          <p:nvPr userDrawn="1"/>
        </p:nvSpPr>
        <p:spPr>
          <a:xfrm>
            <a:off x="1509823" y="1188365"/>
            <a:ext cx="9172353" cy="448126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50105206-25D5-CAFF-D01A-6C366A0DDD06}"/>
              </a:ext>
            </a:extLst>
          </p:cNvPr>
          <p:cNvCxnSpPr>
            <a:cxnSpLocks/>
          </p:cNvCxnSpPr>
          <p:nvPr userDrawn="1"/>
        </p:nvCxnSpPr>
        <p:spPr>
          <a:xfrm>
            <a:off x="0" y="5208047"/>
            <a:ext cx="599784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F568D0A6-8634-2DEB-AE13-929FDDFD954E}"/>
              </a:ext>
            </a:extLst>
          </p:cNvPr>
          <p:cNvCxnSpPr>
            <a:cxnSpLocks/>
          </p:cNvCxnSpPr>
          <p:nvPr userDrawn="1"/>
        </p:nvCxnSpPr>
        <p:spPr>
          <a:xfrm>
            <a:off x="10546079" y="5220132"/>
            <a:ext cx="1645921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66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544" y="731520"/>
            <a:ext cx="5952744" cy="1645920"/>
          </a:xfrm>
        </p:spPr>
        <p:txBody>
          <a:bodyPr rtlCol="0"/>
          <a:lstStyle>
            <a:lvl1pPr algn="l">
              <a:defRPr lang="es-ES" sz="7200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2AA6941D-E239-2A54-E6C1-1574E59717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72540" cy="6858000"/>
          </a:xfrm>
          <a:ln w="15875">
            <a:solidFill>
              <a:schemeClr val="tx1"/>
            </a:solidFill>
          </a:ln>
        </p:spPr>
        <p:txBody>
          <a:bodyPr rtlCol="0" anchor="ctr"/>
          <a:lstStyle>
            <a:lvl1pPr marL="0" indent="0" algn="ctr">
              <a:buNone/>
              <a:defRPr lang="es-ES"/>
            </a:lvl1pPr>
          </a:lstStyle>
          <a:p>
            <a:pPr rtl="0"/>
            <a:endParaRPr lang="es-ES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644C3332-D605-38F6-7D05-D7B329747768}"/>
              </a:ext>
            </a:extLst>
          </p:cNvPr>
          <p:cNvCxnSpPr>
            <a:cxnSpLocks/>
          </p:cNvCxnSpPr>
          <p:nvPr userDrawn="1"/>
        </p:nvCxnSpPr>
        <p:spPr>
          <a:xfrm>
            <a:off x="4863079" y="4150757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67B2C081-8C69-001E-872F-68A1B1E48B94}"/>
              </a:ext>
            </a:extLst>
          </p:cNvPr>
          <p:cNvCxnSpPr>
            <a:cxnSpLocks/>
          </p:cNvCxnSpPr>
          <p:nvPr userDrawn="1"/>
        </p:nvCxnSpPr>
        <p:spPr>
          <a:xfrm>
            <a:off x="4872540" y="5515589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D5613557-EA43-56E7-5DE1-8A9813B2D7EB}"/>
              </a:ext>
            </a:extLst>
          </p:cNvPr>
          <p:cNvCxnSpPr>
            <a:cxnSpLocks/>
          </p:cNvCxnSpPr>
          <p:nvPr userDrawn="1"/>
        </p:nvCxnSpPr>
        <p:spPr>
          <a:xfrm>
            <a:off x="4872540" y="2766534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0CA79F44-DB47-D961-5554-E6CEF0F31D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95545" y="3191256"/>
            <a:ext cx="5953506" cy="73152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lang="es-ES" sz="2400" baseline="0"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Marcador de texto 21">
            <a:extLst>
              <a:ext uri="{FF2B5EF4-FFF2-40B4-BE49-F238E27FC236}">
                <a16:creationId xmlns:a16="http://schemas.microsoft.com/office/drawing/2014/main" id="{D8CB894C-EA47-EEFE-AB8C-A9B9B10ED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94782" y="4498848"/>
            <a:ext cx="5953506" cy="73152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lang="es-ES" sz="2400" baseline="0"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Marcador de texto 21">
            <a:extLst>
              <a:ext uri="{FF2B5EF4-FFF2-40B4-BE49-F238E27FC236}">
                <a16:creationId xmlns:a16="http://schemas.microsoft.com/office/drawing/2014/main" id="{B3C09B13-9367-B435-A76A-9DBB1332FC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94782" y="5797296"/>
            <a:ext cx="5953506" cy="73152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lang="es-ES" sz="2400" baseline="0"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1410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F77913A3-071A-44D9-E59A-B9C86D99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54864"/>
            <a:ext cx="8165592" cy="969264"/>
          </a:xfrm>
        </p:spPr>
        <p:txBody>
          <a:bodyPr rtlCol="0"/>
          <a:lstStyle>
            <a:lvl1pPr algn="ctr">
              <a:defRPr lang="es-ES" sz="3600"/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A67C02-F658-3749-9924-99BDA9C1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B7120C0-232E-AD3B-138D-B65A7AD49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110ABD4-B26A-0940-A80F-399F8FCA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94864F6-8550-2BFC-DC03-2BB296DF2E95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195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D95A92E-7815-7546-3201-42AEFA654F4C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FF23430-1681-F3A4-F071-7C338746014B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7B44D2F-F976-B752-100E-E994C9F020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94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DAC1505-F26B-3039-38E3-3A7F7CC7F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62C2A94-01A4-034C-9AE7-87CF12383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E45BEB7-6CEE-98EF-C00B-19BF6407E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t>‹Nº›</a:t>
            </a:fld>
            <a:endParaRPr lang="es-ES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4912249-F431-4F6C-4213-30FF47C81741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18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544" y="0"/>
            <a:ext cx="4370832" cy="2194560"/>
          </a:xfrm>
        </p:spPr>
        <p:txBody>
          <a:bodyPr rtlCol="0"/>
          <a:lstStyle>
            <a:lvl1pPr algn="l">
              <a:defRPr lang="es-ES" sz="5400"/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54A61420-31F3-2DF5-A319-19A8896350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810"/>
            <a:ext cx="4856184" cy="6850379"/>
          </a:xfrm>
          <a:ln w="15875">
            <a:solidFill>
              <a:schemeClr val="tx1"/>
            </a:solidFill>
          </a:ln>
        </p:spPr>
        <p:txBody>
          <a:bodyPr rtlCol="0"/>
          <a:lstStyle>
            <a:defPPr>
              <a:defRPr lang="es-ES"/>
            </a:defPPr>
          </a:lstStyle>
          <a:p>
            <a:pPr rtl="0"/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6185" y="2212849"/>
            <a:ext cx="7335814" cy="4645152"/>
          </a:xfrm>
        </p:spPr>
        <p:txBody>
          <a:bodyPr rtlCol="0"/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61635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la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F32D5F1B-4B4F-5C42-0EFC-AE54D2C4EC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 rtlCol="0"/>
          <a:lstStyle>
            <a:lvl1pPr marL="0" indent="0">
              <a:buNone/>
              <a:defRPr lang="es-ES"/>
            </a:lvl1pPr>
          </a:lstStyle>
          <a:p>
            <a:pPr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63A1AE-C2A2-3984-EE25-E51E8DD65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1188720"/>
            <a:ext cx="9171432" cy="4480560"/>
          </a:xfrm>
          <a:ln w="15875">
            <a:solidFill>
              <a:schemeClr val="accent1"/>
            </a:solidFill>
          </a:ln>
        </p:spPr>
        <p:txBody>
          <a:bodyPr lIns="365760" bIns="640080" rtlCol="0" anchor="ctr"/>
          <a:lstStyle>
            <a:lvl1pPr>
              <a:defRPr lang="es-ES" sz="72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7A141F-6D41-3734-9073-FB0B24ECB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5976" y="5102352"/>
            <a:ext cx="2889504" cy="365760"/>
          </a:xfrm>
        </p:spPr>
        <p:txBody>
          <a:bodyPr rtlCol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>
                <a:solidFill>
                  <a:schemeClr val="accent1"/>
                </a:solidFill>
              </a:defRPr>
            </a:lvl1pPr>
            <a:lvl2pPr marL="457200" indent="0">
              <a:buNone/>
              <a:defRPr lang="es-ES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s-ES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4137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con imagen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B66CC86A-5147-8A3A-D69B-E3F6DBACAE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6301" y="928122"/>
            <a:ext cx="3251199" cy="5001754"/>
          </a:xfrm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25296"/>
            <a:ext cx="4718304" cy="1645920"/>
          </a:xfrm>
        </p:spPr>
        <p:txBody>
          <a:bodyPr rtlCol="0"/>
          <a:lstStyle>
            <a:lvl1pPr>
              <a:defRPr lang="es-ES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898648"/>
            <a:ext cx="4370832" cy="2029968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lang="es-ES" sz="1800">
                <a:solidFill>
                  <a:schemeClr val="accent1"/>
                </a:solidFill>
              </a:defRPr>
            </a:lvl1pPr>
            <a:lvl2pPr marL="566928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es-ES" sz="1600">
                <a:solidFill>
                  <a:schemeClr val="accent1"/>
                </a:solidFill>
              </a:defRPr>
            </a:lvl2pPr>
            <a:lvl3pPr marL="850392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es-ES" sz="1400">
                <a:solidFill>
                  <a:schemeClr val="accent1"/>
                </a:solidFill>
              </a:defRPr>
            </a:lvl3pPr>
            <a:lvl4pPr marL="1133856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es-ES" sz="1200">
                <a:solidFill>
                  <a:schemeClr val="accent1"/>
                </a:solidFill>
              </a:defRPr>
            </a:lvl4pPr>
            <a:lvl5pPr marL="1417320" indent="-283464">
              <a:lnSpc>
                <a:spcPct val="100000"/>
              </a:lnSpc>
              <a:buFont typeface="Wingdings" panose="05000000000000000000" pitchFamily="2" charset="2"/>
              <a:buChar char="§"/>
              <a:defRPr lang="es-ES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11CC225-384C-A7E8-AFBF-89D35684100D}"/>
              </a:ext>
            </a:extLst>
          </p:cNvPr>
          <p:cNvCxnSpPr>
            <a:cxnSpLocks/>
          </p:cNvCxnSpPr>
          <p:nvPr userDrawn="1"/>
        </p:nvCxnSpPr>
        <p:spPr>
          <a:xfrm>
            <a:off x="0" y="395159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959E07A8-FF17-EE00-CEAE-9071F30D748F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D352F90E-8B45-B50A-6BB9-250D96DE376E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D3915D5E-49E8-33A0-1B5E-9B7880A4BC6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CE56D179-21F4-E208-F1F2-385E53DC3F00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395159"/>
            <a:ext cx="0" cy="6044326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4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54864"/>
            <a:ext cx="8165592" cy="969264"/>
          </a:xfrm>
        </p:spPr>
        <p:txBody>
          <a:bodyPr rtlCol="0"/>
          <a:lstStyle>
            <a:lvl1pPr algn="ctr">
              <a:defRPr lang="es-ES" sz="3600"/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552" y="1444752"/>
            <a:ext cx="10287000" cy="4562856"/>
          </a:xfrm>
        </p:spPr>
        <p:txBody>
          <a:bodyPr rtlCol="0"/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1B47E35-6C3A-C32C-9037-4D421B7FAE15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195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8DBFA4F-F38F-EF0F-7457-5210BB03F444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68DEE4A-F4AB-FB9A-FDD7-3AFBB5A2740B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EC921DE1-D458-FC03-01B4-9ECBDF8B6F2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9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 x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66344"/>
            <a:ext cx="3236976" cy="996696"/>
          </a:xfrm>
        </p:spPr>
        <p:txBody>
          <a:bodyPr rtlCol="0"/>
          <a:lstStyle>
            <a:lvl1pPr>
              <a:defRPr lang="es-ES" sz="2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1618488"/>
            <a:ext cx="1819656" cy="466344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584448" y="1618488"/>
            <a:ext cx="1819656" cy="466344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483096" y="1618488"/>
            <a:ext cx="1819656" cy="466344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texto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528048" y="1618488"/>
            <a:ext cx="1819656" cy="466344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30936" y="2414016"/>
            <a:ext cx="2167128" cy="310896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3584448" y="2414016"/>
            <a:ext cx="2167128" cy="310896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483096" y="2414016"/>
            <a:ext cx="2167128" cy="310896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Marcador de texto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28048" y="2414016"/>
            <a:ext cx="2167128" cy="310896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2" name="Marcador de posición de imagen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0664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33" name="Marcador de posición de imagen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85032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34" name="Marcador de posición de imagen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01968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36" name="Marcador de posición de imagen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46336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0E26C148-CFEE-21C0-96F3-EBC299FD2285}"/>
              </a:ext>
            </a:extLst>
          </p:cNvPr>
          <p:cNvCxnSpPr>
            <a:cxnSpLocks/>
          </p:cNvCxnSpPr>
          <p:nvPr userDrawn="1"/>
        </p:nvCxnSpPr>
        <p:spPr>
          <a:xfrm>
            <a:off x="6585357" y="2355475"/>
            <a:ext cx="1925203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65BFA673-0676-EDA2-B7AA-6FA05B486C17}"/>
              </a:ext>
            </a:extLst>
          </p:cNvPr>
          <p:cNvCxnSpPr>
            <a:cxnSpLocks/>
          </p:cNvCxnSpPr>
          <p:nvPr userDrawn="1"/>
        </p:nvCxnSpPr>
        <p:spPr>
          <a:xfrm>
            <a:off x="9628632" y="2361693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75B0A4BB-506D-F90C-BF18-B86999FDC27A}"/>
              </a:ext>
            </a:extLst>
          </p:cNvPr>
          <p:cNvCxnSpPr>
            <a:cxnSpLocks/>
          </p:cNvCxnSpPr>
          <p:nvPr userDrawn="1"/>
        </p:nvCxnSpPr>
        <p:spPr>
          <a:xfrm>
            <a:off x="729735" y="2354726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1E4F1002-8ECA-FF8D-84D1-D74BB9C00127}"/>
              </a:ext>
            </a:extLst>
          </p:cNvPr>
          <p:cNvCxnSpPr>
            <a:cxnSpLocks/>
          </p:cNvCxnSpPr>
          <p:nvPr userDrawn="1"/>
        </p:nvCxnSpPr>
        <p:spPr>
          <a:xfrm>
            <a:off x="3672459" y="2349116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60493A2-A97C-AF3D-B912-358EF45F61BD}"/>
              </a:ext>
            </a:extLst>
          </p:cNvPr>
          <p:cNvCxnSpPr>
            <a:cxnSpLocks/>
          </p:cNvCxnSpPr>
          <p:nvPr userDrawn="1"/>
        </p:nvCxnSpPr>
        <p:spPr>
          <a:xfrm>
            <a:off x="5577840" y="929468"/>
            <a:ext cx="661416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835BFB79-CBB3-07C6-9054-B6A67EB74CD0}"/>
              </a:ext>
            </a:extLst>
          </p:cNvPr>
          <p:cNvCxnSpPr>
            <a:cxnSpLocks/>
          </p:cNvCxnSpPr>
          <p:nvPr userDrawn="1"/>
        </p:nvCxnSpPr>
        <p:spPr>
          <a:xfrm>
            <a:off x="0" y="39708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2D070E1-5B92-2362-47F1-B8BCB4EFFA48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93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 x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192024"/>
            <a:ext cx="8165592" cy="722376"/>
          </a:xfrm>
        </p:spPr>
        <p:txBody>
          <a:bodyPr rtlCol="0"/>
          <a:lstStyle>
            <a:lvl1pPr algn="ctr">
              <a:defRPr lang="es-ES"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32" name="Marcador de posición de imagen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01852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124" y="2889504"/>
            <a:ext cx="1828800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060704" y="315468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Marcador de posición de imagen 31">
            <a:extLst>
              <a:ext uri="{FF2B5EF4-FFF2-40B4-BE49-F238E27FC236}">
                <a16:creationId xmlns:a16="http://schemas.microsoft.com/office/drawing/2014/main" id="{19E34216-9950-3FAF-F3B8-AB91DE92628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101852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45" name="Marcador de texto 2">
            <a:extLst>
              <a:ext uri="{FF2B5EF4-FFF2-40B4-BE49-F238E27FC236}">
                <a16:creationId xmlns:a16="http://schemas.microsoft.com/office/drawing/2014/main" id="{C3F46F42-C5D7-B0CE-E3C5-46117B70A93B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978408" y="5477256"/>
            <a:ext cx="1856232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1" name="Marcador de texto 2">
            <a:extLst>
              <a:ext uri="{FF2B5EF4-FFF2-40B4-BE49-F238E27FC236}">
                <a16:creationId xmlns:a16="http://schemas.microsoft.com/office/drawing/2014/main" id="{F01F58CE-C433-DC58-1D16-405DC2D82D88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1060704" y="576072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3" name="Marcador de posición de imagen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62764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853036" y="2889504"/>
            <a:ext cx="1828800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3921616" y="315468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5" name="Marcador de posición de imagen 31">
            <a:extLst>
              <a:ext uri="{FF2B5EF4-FFF2-40B4-BE49-F238E27FC236}">
                <a16:creationId xmlns:a16="http://schemas.microsoft.com/office/drawing/2014/main" id="{D8E671C2-9C83-AF2B-0C7A-D8CE142046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62764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47" name="Marcador de texto 2">
            <a:extLst>
              <a:ext uri="{FF2B5EF4-FFF2-40B4-BE49-F238E27FC236}">
                <a16:creationId xmlns:a16="http://schemas.microsoft.com/office/drawing/2014/main" id="{1E0C8150-95EC-3B89-D427-0C4AD56ABB9E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3839320" y="5477256"/>
            <a:ext cx="1856232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3" name="Marcador de texto 2">
            <a:extLst>
              <a:ext uri="{FF2B5EF4-FFF2-40B4-BE49-F238E27FC236}">
                <a16:creationId xmlns:a16="http://schemas.microsoft.com/office/drawing/2014/main" id="{8B6CA730-8E8F-2283-CFDB-358748B1ED30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3921616" y="576072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4" name="Marcador de posición de imagen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41853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732125" y="2889504"/>
            <a:ext cx="1828800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7" name="Marcador de texto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800705" y="315468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8" name="Marcador de posición de imagen 31">
            <a:extLst>
              <a:ext uri="{FF2B5EF4-FFF2-40B4-BE49-F238E27FC236}">
                <a16:creationId xmlns:a16="http://schemas.microsoft.com/office/drawing/2014/main" id="{385AF281-7DED-566C-E62C-76BBF2A795A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41853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48" name="Marcador de texto 2">
            <a:extLst>
              <a:ext uri="{FF2B5EF4-FFF2-40B4-BE49-F238E27FC236}">
                <a16:creationId xmlns:a16="http://schemas.microsoft.com/office/drawing/2014/main" id="{D1C2E707-78B6-51F1-8B2D-EA2147D58C21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6718409" y="5477256"/>
            <a:ext cx="1856232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4" name="Marcador de texto 2">
            <a:extLst>
              <a:ext uri="{FF2B5EF4-FFF2-40B4-BE49-F238E27FC236}">
                <a16:creationId xmlns:a16="http://schemas.microsoft.com/office/drawing/2014/main" id="{9E91D85A-CBAB-980E-5BD9-3BCF8CEAC7EA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6800705" y="576072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6" name="Marcador de posición de imagen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685057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20" name="Marcador de texto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575329" y="2889504"/>
            <a:ext cx="1828800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Marcador de texto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43909" y="315468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0" name="Marcador de posición de imagen 31">
            <a:extLst>
              <a:ext uri="{FF2B5EF4-FFF2-40B4-BE49-F238E27FC236}">
                <a16:creationId xmlns:a16="http://schemas.microsoft.com/office/drawing/2014/main" id="{5993608C-B818-3AD4-B4D3-28D2DF627D0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685057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rtlCol="0" anchor="ctr"/>
          <a:lstStyle>
            <a:lvl1pPr marL="0" indent="0" algn="ctr">
              <a:buNone/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46" name="Marcador de texto 4">
            <a:extLst>
              <a:ext uri="{FF2B5EF4-FFF2-40B4-BE49-F238E27FC236}">
                <a16:creationId xmlns:a16="http://schemas.microsoft.com/office/drawing/2014/main" id="{0E307E95-A0E7-5F5C-DFF3-F33EF29FFC3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561613" y="5477256"/>
            <a:ext cx="1856232" cy="310896"/>
          </a:xfrm>
        </p:spPr>
        <p:txBody>
          <a:bodyPr lIns="0" r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2" name="Marcador de texto 4">
            <a:extLst>
              <a:ext uri="{FF2B5EF4-FFF2-40B4-BE49-F238E27FC236}">
                <a16:creationId xmlns:a16="http://schemas.microsoft.com/office/drawing/2014/main" id="{93D6B271-D0F0-7CDA-BE9D-BD03B6C47BA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643909" y="5760720"/>
            <a:ext cx="1691640" cy="466344"/>
          </a:xfrm>
          <a:solidFill>
            <a:schemeClr val="accent2"/>
          </a:solidFill>
        </p:spPr>
        <p:txBody>
          <a:bodyPr lIns="0" rIns="0"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fld id="{84D792B7-0397-C047-AE12-1A03F7E3DC8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B211C01-E0D3-34B5-C635-7ED6C7C89E9C}"/>
              </a:ext>
            </a:extLst>
          </p:cNvPr>
          <p:cNvCxnSpPr>
            <a:cxnSpLocks/>
          </p:cNvCxnSpPr>
          <p:nvPr userDrawn="1"/>
        </p:nvCxnSpPr>
        <p:spPr>
          <a:xfrm>
            <a:off x="0" y="330022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D4CCE68-630E-A4CE-AF43-3FB81EADDF21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42465"/>
            <a:ext cx="11395267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E40AA902-F568-9A37-2C1B-1E3659DBE780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794CF9AA-8029-6D34-457C-9FC583E8DF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94CAFEB8-8359-AC67-8760-CFF0FC604D80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67E393C7-F0CA-6CFE-7A57-82D059DF9D96}"/>
              </a:ext>
            </a:extLst>
          </p:cNvPr>
          <p:cNvCxnSpPr>
            <a:cxnSpLocks/>
          </p:cNvCxnSpPr>
          <p:nvPr userDrawn="1"/>
        </p:nvCxnSpPr>
        <p:spPr>
          <a:xfrm>
            <a:off x="0" y="5915157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97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las cita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1005840"/>
            <a:ext cx="7187184" cy="4251960"/>
          </a:xfrm>
        </p:spPr>
        <p:txBody>
          <a:bodyPr rtlCol="0" anchor="b"/>
          <a:lstStyle>
            <a:lvl1pPr>
              <a:lnSpc>
                <a:spcPct val="100000"/>
              </a:lnSpc>
              <a:defRPr lang="es-ES" sz="5400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BE3754CA-7CD5-66C6-9A94-42B6D2AEC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832" y="5312664"/>
            <a:ext cx="2889504" cy="365760"/>
          </a:xfrm>
          <a:solidFill>
            <a:schemeClr val="accent3"/>
          </a:solidFill>
        </p:spPr>
        <p:txBody>
          <a:bodyPr rtlCol="0">
            <a:noAutofit/>
          </a:bodyPr>
          <a:lstStyle>
            <a:lvl1pPr marL="0" indent="0" algn="l">
              <a:buNone/>
              <a:defRPr lang="es-ES" sz="180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/>
              <a:t>Haga clic para editar el estilo de subtítulo del patrón</a:t>
            </a:r>
          </a:p>
        </p:txBody>
      </p:sp>
      <p:sp>
        <p:nvSpPr>
          <p:cNvPr id="23" name="Marcador de posición de imagen 22">
            <a:extLst>
              <a:ext uri="{FF2B5EF4-FFF2-40B4-BE49-F238E27FC236}">
                <a16:creationId xmlns:a16="http://schemas.microsoft.com/office/drawing/2014/main" id="{47150B01-E47B-1FE6-D289-46641618F6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37714" y="1028362"/>
            <a:ext cx="2451100" cy="4800597"/>
          </a:xfrm>
          <a:ln w="15875">
            <a:solidFill>
              <a:schemeClr val="tx1"/>
            </a:solidFill>
          </a:ln>
        </p:spPr>
        <p:txBody>
          <a:bodyPr rtlCol="0" anchor="ctr"/>
          <a:lstStyle>
            <a:lvl1pPr marL="0" indent="0" algn="ctr">
              <a:buNone/>
              <a:defRPr lang="es-ES" sz="1800"/>
            </a:lvl1pPr>
          </a:lstStyle>
          <a:p>
            <a:pPr rtl="0"/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tx1"/>
                </a:solidFill>
              </a:defRPr>
            </a:lvl1pPr>
          </a:lstStyle>
          <a:p>
            <a:pPr rtl="0"/>
            <a:fld id="{84D792B7-0397-C047-AE12-1A03F7E3DC8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lvl1pPr>
              <a:defRPr lang="es-ES">
                <a:solidFill>
                  <a:schemeClr val="tx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tx1"/>
                </a:solidFill>
              </a:defRPr>
            </a:lvl1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52C5A325-67B4-EB21-61D9-11A62C1149D0}"/>
              </a:ext>
            </a:extLst>
          </p:cNvPr>
          <p:cNvCxnSpPr>
            <a:cxnSpLocks/>
          </p:cNvCxnSpPr>
          <p:nvPr userDrawn="1"/>
        </p:nvCxnSpPr>
        <p:spPr>
          <a:xfrm>
            <a:off x="0" y="395159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7966DF71-8DDC-0AE8-6067-6C8BDF66AEE6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D53E1C8-4CA4-75B1-C371-4A379986E7A8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74A3361-4A2D-2ED2-946A-46EA9B3FCC9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99A1A3AD-F519-2787-F127-4698F8E5CA39}"/>
              </a:ext>
            </a:extLst>
          </p:cNvPr>
          <p:cNvCxnSpPr>
            <a:cxnSpLocks/>
          </p:cNvCxnSpPr>
          <p:nvPr userDrawn="1"/>
        </p:nvCxnSpPr>
        <p:spPr>
          <a:xfrm>
            <a:off x="0" y="5516519"/>
            <a:ext cx="9144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765322AF-E7A0-773B-0886-72337FA4AC8E}"/>
              </a:ext>
            </a:extLst>
          </p:cNvPr>
          <p:cNvCxnSpPr>
            <a:cxnSpLocks/>
          </p:cNvCxnSpPr>
          <p:nvPr userDrawn="1"/>
        </p:nvCxnSpPr>
        <p:spPr>
          <a:xfrm>
            <a:off x="3611105" y="5495544"/>
            <a:ext cx="858089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múlti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arcador de posición de imagen 39">
            <a:extLst>
              <a:ext uri="{FF2B5EF4-FFF2-40B4-BE49-F238E27FC236}">
                <a16:creationId xmlns:a16="http://schemas.microsoft.com/office/drawing/2014/main" id="{5CCC7076-FFA4-750E-431A-0BE2B1B6F2E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7796" y="1652080"/>
            <a:ext cx="4406901" cy="3124681"/>
          </a:xfrm>
          <a:ln w="15875">
            <a:solidFill>
              <a:schemeClr val="tx1"/>
            </a:solidFill>
          </a:ln>
        </p:spPr>
        <p:txBody>
          <a:bodyPr rtlCol="0" anchor="ctr"/>
          <a:lstStyle>
            <a:lvl1pPr marL="0" indent="0" algn="ctr">
              <a:buNone/>
              <a:defRPr lang="es-ES" sz="1800"/>
            </a:lvl1pPr>
          </a:lstStyle>
          <a:p>
            <a:pPr rtl="0"/>
            <a:endParaRPr lang="es-ES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EBF410FA-6919-A95F-E465-F3650BC704A5}"/>
              </a:ext>
            </a:extLst>
          </p:cNvPr>
          <p:cNvCxnSpPr>
            <a:cxnSpLocks/>
          </p:cNvCxnSpPr>
          <p:nvPr userDrawn="1"/>
        </p:nvCxnSpPr>
        <p:spPr>
          <a:xfrm>
            <a:off x="0" y="1037308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56D016C-FD2C-0B4B-A727-8A7CAF4A9846}"/>
              </a:ext>
            </a:extLst>
          </p:cNvPr>
          <p:cNvCxnSpPr>
            <a:cxnSpLocks/>
          </p:cNvCxnSpPr>
          <p:nvPr userDrawn="1"/>
        </p:nvCxnSpPr>
        <p:spPr>
          <a:xfrm flipV="1">
            <a:off x="5476731" y="1037308"/>
            <a:ext cx="0" cy="540217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7A79FE8F-AD7E-5CA6-4AC2-165DA0C9BEF5}"/>
              </a:ext>
            </a:extLst>
          </p:cNvPr>
          <p:cNvCxnSpPr>
            <a:cxnSpLocks/>
          </p:cNvCxnSpPr>
          <p:nvPr userDrawn="1"/>
        </p:nvCxnSpPr>
        <p:spPr>
          <a:xfrm flipV="1">
            <a:off x="8792556" y="1027906"/>
            <a:ext cx="0" cy="541157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31AA6A48-79F7-A000-AA19-3EB390EBAFAF}"/>
              </a:ext>
            </a:extLst>
          </p:cNvPr>
          <p:cNvCxnSpPr>
            <a:cxnSpLocks/>
          </p:cNvCxnSpPr>
          <p:nvPr userDrawn="1"/>
        </p:nvCxnSpPr>
        <p:spPr>
          <a:xfrm>
            <a:off x="5476731" y="3833413"/>
            <a:ext cx="671526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1D2FB9E0-941D-A849-6C69-C8A3BDD784D2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68" y="54864"/>
            <a:ext cx="11256264" cy="969264"/>
          </a:xfrm>
        </p:spPr>
        <p:txBody>
          <a:bodyPr rtlCol="0"/>
          <a:lstStyle>
            <a:lvl1pPr algn="ctr">
              <a:defRPr lang="es-ES"/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483" y="1802860"/>
            <a:ext cx="2843784" cy="1827340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F9E7CC0C-0A82-6C16-C499-CE38E6A5E1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34474" y="1802860"/>
            <a:ext cx="2843784" cy="1827340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57CEC54D-1FD6-3F78-8B9D-D145F9B1C3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4474" y="1279472"/>
            <a:ext cx="2843784" cy="466344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2" name="Marcador de texto 30">
            <a:extLst>
              <a:ext uri="{FF2B5EF4-FFF2-40B4-BE49-F238E27FC236}">
                <a16:creationId xmlns:a16="http://schemas.microsoft.com/office/drawing/2014/main" id="{A61EC6ED-86B0-89B9-F4F3-A17A7F150D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23483" y="1278001"/>
            <a:ext cx="2843784" cy="466344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3" name="Marcador de contenido 2">
            <a:extLst>
              <a:ext uri="{FF2B5EF4-FFF2-40B4-BE49-F238E27FC236}">
                <a16:creationId xmlns:a16="http://schemas.microsoft.com/office/drawing/2014/main" id="{3D51AA82-3529-805D-5461-E1C5DC523EB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23483" y="4599432"/>
            <a:ext cx="2843784" cy="1645950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52A58E13-B509-86DD-D9FA-FE6B76B706C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634474" y="4599432"/>
            <a:ext cx="2843784" cy="1645950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5" name="Marcador de texto 30">
            <a:extLst>
              <a:ext uri="{FF2B5EF4-FFF2-40B4-BE49-F238E27FC236}">
                <a16:creationId xmlns:a16="http://schemas.microsoft.com/office/drawing/2014/main" id="{D3275BA4-1A29-81A8-890F-A2019D6AD1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34474" y="4078224"/>
            <a:ext cx="2843784" cy="466344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6" name="Marcador de texto 30">
            <a:extLst>
              <a:ext uri="{FF2B5EF4-FFF2-40B4-BE49-F238E27FC236}">
                <a16:creationId xmlns:a16="http://schemas.microsoft.com/office/drawing/2014/main" id="{97742C31-A952-F092-74D6-5D432DBE49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23483" y="4078224"/>
            <a:ext cx="2843784" cy="466344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1" name="Marcador de contenido 2">
            <a:extLst>
              <a:ext uri="{FF2B5EF4-FFF2-40B4-BE49-F238E27FC236}">
                <a16:creationId xmlns:a16="http://schemas.microsoft.com/office/drawing/2014/main" id="{1AF03A42-3FAC-6EF4-3C19-01EADE20F3D9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1207008" y="5788152"/>
            <a:ext cx="3858768" cy="532461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2" name="Marcador de texto 30">
            <a:extLst>
              <a:ext uri="{FF2B5EF4-FFF2-40B4-BE49-F238E27FC236}">
                <a16:creationId xmlns:a16="http://schemas.microsoft.com/office/drawing/2014/main" id="{D4A2DF13-0ACD-F5E4-200D-EF0469F75D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07008" y="5266944"/>
            <a:ext cx="3858768" cy="466344"/>
          </a:xfr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2400">
                <a:latin typeface="+mj-lt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4" name="Marcador de texto 43">
            <a:extLst>
              <a:ext uri="{FF2B5EF4-FFF2-40B4-BE49-F238E27FC236}">
                <a16:creationId xmlns:a16="http://schemas.microsoft.com/office/drawing/2014/main" id="{7B805FCC-6D7A-F1CC-3B04-A84A068DBB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95176" y="3310128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rtlCol="0" anchor="ctr"/>
          <a:lstStyle>
            <a:lvl1pPr marL="0" indent="0" algn="ctr">
              <a:buNone/>
              <a:defRPr lang="es-ES" sz="1600">
                <a:latin typeface="+mj-lt"/>
              </a:defRPr>
            </a:lvl1pPr>
          </a:lstStyle>
          <a:p>
            <a:pPr lvl="0" rtl="0"/>
            <a:r>
              <a:rPr lang="es-ES"/>
              <a:t>X</a:t>
            </a:r>
          </a:p>
        </p:txBody>
      </p:sp>
      <p:sp>
        <p:nvSpPr>
          <p:cNvPr id="45" name="Marcador de texto 43">
            <a:extLst>
              <a:ext uri="{FF2B5EF4-FFF2-40B4-BE49-F238E27FC236}">
                <a16:creationId xmlns:a16="http://schemas.microsoft.com/office/drawing/2014/main" id="{FEE3F2FF-41FC-A05B-F6EB-A97A7D1B06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695176" y="5897880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rtlCol="0" anchor="ctr"/>
          <a:lstStyle>
            <a:lvl1pPr marL="0" indent="0" algn="ctr">
              <a:buNone/>
              <a:defRPr lang="es-ES" sz="1600">
                <a:latin typeface="+mj-lt"/>
              </a:defRPr>
            </a:lvl1pPr>
          </a:lstStyle>
          <a:p>
            <a:pPr lvl="0" rtl="0"/>
            <a:r>
              <a:rPr lang="es-ES"/>
              <a:t>X</a:t>
            </a:r>
          </a:p>
        </p:txBody>
      </p:sp>
      <p:sp>
        <p:nvSpPr>
          <p:cNvPr id="46" name="Marcador de texto 43">
            <a:extLst>
              <a:ext uri="{FF2B5EF4-FFF2-40B4-BE49-F238E27FC236}">
                <a16:creationId xmlns:a16="http://schemas.microsoft.com/office/drawing/2014/main" id="{271E6249-39AB-A674-474B-129F0FC28F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93608" y="3310128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rtlCol="0" anchor="ctr"/>
          <a:lstStyle>
            <a:lvl1pPr marL="0" indent="0" algn="ctr">
              <a:buNone/>
              <a:defRPr lang="es-ES" sz="1600">
                <a:latin typeface="+mj-lt"/>
              </a:defRPr>
            </a:lvl1pPr>
          </a:lstStyle>
          <a:p>
            <a:pPr lvl="0" rtl="0"/>
            <a:r>
              <a:rPr lang="es-ES"/>
              <a:t>X</a:t>
            </a:r>
          </a:p>
        </p:txBody>
      </p:sp>
      <p:sp>
        <p:nvSpPr>
          <p:cNvPr id="47" name="Marcador de texto 43">
            <a:extLst>
              <a:ext uri="{FF2B5EF4-FFF2-40B4-BE49-F238E27FC236}">
                <a16:creationId xmlns:a16="http://schemas.microsoft.com/office/drawing/2014/main" id="{1743218C-8B3C-DC33-5CD2-D82FA77A52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93608" y="5897880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rtlCol="0" anchor="ctr"/>
          <a:lstStyle>
            <a:lvl1pPr marL="0" indent="0" algn="ctr">
              <a:buNone/>
              <a:defRPr lang="es-ES" sz="1600">
                <a:latin typeface="+mj-lt"/>
              </a:defRPr>
            </a:lvl1pPr>
          </a:lstStyle>
          <a:p>
            <a:pPr lvl="0" rtl="0"/>
            <a:r>
              <a:rPr lang="es-ES"/>
              <a:t>X</a:t>
            </a:r>
          </a:p>
        </p:txBody>
      </p:sp>
      <p:sp>
        <p:nvSpPr>
          <p:cNvPr id="48" name="Marcador de texto 43">
            <a:extLst>
              <a:ext uri="{FF2B5EF4-FFF2-40B4-BE49-F238E27FC236}">
                <a16:creationId xmlns:a16="http://schemas.microsoft.com/office/drawing/2014/main" id="{6018CAD3-E7B7-16B7-5631-0C3F7C38C5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8640" y="5330952"/>
            <a:ext cx="512064" cy="512064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rtlCol="0" anchor="ctr"/>
          <a:lstStyle>
            <a:lvl1pPr marL="0" indent="0" algn="ctr">
              <a:buNone/>
              <a:defRPr lang="es-ES" sz="1600">
                <a:latin typeface="+mj-lt"/>
              </a:defRPr>
            </a:lvl1pPr>
          </a:lstStyle>
          <a:p>
            <a:pPr lvl="0" rtl="0"/>
            <a:r>
              <a:rPr lang="es-ES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540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15AA5F-2C28-9886-0D00-5D18198ECE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2471" y="6517634"/>
            <a:ext cx="950260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s-ES" sz="1200" spc="300" baseline="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3922ECB-9F56-BDF6-8792-01F55B2E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B62B5B1-8D0B-68C6-B628-3FF8E5DCD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EF9CC0-D93B-C416-BCCE-87441F99C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es-ES" sz="1200" spc="300" baseline="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</a:lstStyle>
          <a:p>
            <a:pPr rtl="0"/>
            <a:fld id="{84D792B7-0397-C047-AE12-1A03F7E3DC83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54253F60-8B31-6272-41B3-5C95D6A90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s-ES" sz="1200" spc="300" baseline="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</a:lstStyle>
          <a:p>
            <a:pPr rtl="0"/>
            <a:r>
              <a:rPr lang="es-ES"/>
              <a:t>título de la presentación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320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60" r:id="rId4"/>
    <p:sldLayoutId id="2147483670" r:id="rId5"/>
    <p:sldLayoutId id="2147483668" r:id="rId6"/>
    <p:sldLayoutId id="2147483669" r:id="rId7"/>
    <p:sldLayoutId id="2147483667" r:id="rId8"/>
    <p:sldLayoutId id="2147483666" r:id="rId9"/>
    <p:sldLayoutId id="2147483665" r:id="rId10"/>
    <p:sldLayoutId id="2147483653" r:id="rId11"/>
    <p:sldLayoutId id="2147483664" r:id="rId12"/>
    <p:sldLayoutId id="2147483671" r:id="rId13"/>
    <p:sldLayoutId id="2147483663" r:id="rId14"/>
    <p:sldLayoutId id="2147483662" r:id="rId15"/>
    <p:sldLayoutId id="2147483654" r:id="rId16"/>
    <p:sldLayoutId id="214748365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ES"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lang="es-ES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28" indent="-283464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es-ES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83464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856" indent="-283464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83464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microsoft.com/office/2007/relationships/hdphoto" Target="../media/hdphoto1.wdp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4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4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4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4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4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4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4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4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4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4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4" Type="http://schemas.microsoft.com/office/2007/relationships/hdphoto" Target="../media/hdphoto2.wdp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4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4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4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4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7B1341B-74CE-99E1-8A79-DB717AB6E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762" y="3425443"/>
            <a:ext cx="10138576" cy="1755652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</a:lstStyle>
          <a:p>
            <a:pPr algn="ctr"/>
            <a:r>
              <a:rPr lang="es-ES" sz="4000" b="1" dirty="0">
                <a:latin typeface="Felix Titling"/>
              </a:rPr>
              <a:t>¨LOS DESAFIOS DEL PLANETA TIERRA¨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D1867331-230D-9C0A-257F-D767A3E56A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4230" y="4239215"/>
            <a:ext cx="3776472" cy="2622388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</a:lstStyle>
          <a:p>
            <a:pPr algn="l"/>
            <a:r>
              <a:rPr lang="es-ES" sz="2400" b="1" dirty="0">
                <a:latin typeface="Gill Sans Nova Light"/>
              </a:rPr>
              <a:t>Miembros: </a:t>
            </a:r>
            <a:endParaRPr lang="es-ES" sz="2400" b="1"/>
          </a:p>
          <a:p>
            <a:pPr marL="342900" indent="-342900" algn="l">
              <a:buFont typeface="Calibri" panose="05000000000000000000" pitchFamily="2" charset="2"/>
              <a:buChar char="-"/>
            </a:pPr>
            <a:r>
              <a:rPr lang="es-ES" dirty="0">
                <a:latin typeface="Gill Sans Nova Light"/>
              </a:rPr>
              <a:t>Santiago Flores</a:t>
            </a:r>
            <a:endParaRPr lang="es-ES" dirty="0" err="1"/>
          </a:p>
          <a:p>
            <a:pPr marL="342900" indent="-342900" algn="l">
              <a:buFont typeface="Calibri" panose="05000000000000000000" pitchFamily="2" charset="2"/>
              <a:buChar char="-"/>
            </a:pPr>
            <a:r>
              <a:rPr lang="es-ES" dirty="0">
                <a:latin typeface="Gill Sans Nova Light"/>
              </a:rPr>
              <a:t>Jeremías Martínez</a:t>
            </a:r>
            <a:endParaRPr lang="es-ES" dirty="0"/>
          </a:p>
          <a:p>
            <a:pPr marL="342900" indent="-342900" algn="l">
              <a:buFont typeface="Calibri" panose="05000000000000000000" pitchFamily="2" charset="2"/>
              <a:buChar char="-"/>
            </a:pPr>
            <a:r>
              <a:rPr lang="es-ES" dirty="0">
                <a:latin typeface="Gill Sans Nova Light"/>
              </a:rPr>
              <a:t>Lisandro </a:t>
            </a:r>
            <a:r>
              <a:rPr lang="es-ES" dirty="0" err="1">
                <a:latin typeface="Gill Sans Nova Light"/>
              </a:rPr>
              <a:t>Bechis</a:t>
            </a:r>
            <a:endParaRPr lang="es-ES" dirty="0" err="1"/>
          </a:p>
          <a:p>
            <a:pPr marL="342900" indent="-342900" algn="l">
              <a:buFont typeface="Calibri" panose="05000000000000000000" pitchFamily="2" charset="2"/>
              <a:buChar char="-"/>
            </a:pPr>
            <a:r>
              <a:rPr lang="es-ES" dirty="0">
                <a:latin typeface="Gill Sans Nova Light"/>
              </a:rPr>
              <a:t>Juan Pablo Ligorria</a:t>
            </a:r>
          </a:p>
          <a:p>
            <a:pPr marL="342900" indent="-342900" algn="l">
              <a:buFont typeface="Calibri" panose="05000000000000000000" pitchFamily="2" charset="2"/>
              <a:buChar char="-"/>
            </a:pPr>
            <a:r>
              <a:rPr lang="es-ES" dirty="0">
                <a:latin typeface="Gill Sans Nova Light"/>
              </a:rPr>
              <a:t>Fantino Salas</a:t>
            </a:r>
          </a:p>
          <a:p>
            <a:r>
              <a:rPr lang="es-ES" dirty="0">
                <a:latin typeface="Gill Sans Nova Light"/>
              </a:rPr>
              <a:t>t</a:t>
            </a:r>
          </a:p>
        </p:txBody>
      </p:sp>
      <p:pic>
        <p:nvPicPr>
          <p:cNvPr id="6" name="Marcador de posición de imagen 5" descr="Estatuas a lo largo del borde de un puente">
            <a:extLst>
              <a:ext uri="{FF2B5EF4-FFF2-40B4-BE49-F238E27FC236}">
                <a16:creationId xmlns:a16="http://schemas.microsoft.com/office/drawing/2014/main" id="{C260DAAE-F925-11DA-1392-452BA0DFE2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552"/>
                    </a14:imgEffect>
                    <a14:imgEffect>
                      <a14:saturation sat="76000"/>
                    </a14:imgEffect>
                    <a14:imgEffect>
                      <a14:brightnessContrast bright="-13000" contrast="21000"/>
                    </a14:imgEffect>
                  </a14:imgLayer>
                </a14:imgProps>
              </a:ext>
            </a:extLst>
          </a:blip>
          <a:srcRect t="6" b="6"/>
          <a:stretch/>
        </p:blipFill>
        <p:spPr>
          <a:xfrm>
            <a:off x="1325429" y="428122"/>
            <a:ext cx="9541140" cy="1927944"/>
          </a:xfrm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8703789E-6EA2-DAD4-3403-BF6165BDC4AA}"/>
              </a:ext>
            </a:extLst>
          </p:cNvPr>
          <p:cNvSpPr txBox="1">
            <a:spLocks/>
          </p:cNvSpPr>
          <p:nvPr/>
        </p:nvSpPr>
        <p:spPr>
          <a:xfrm>
            <a:off x="1295400" y="4234503"/>
            <a:ext cx="3098708" cy="543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6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/>
              <a:t>Curso: 1°b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D0F182B7-2415-7033-424F-86742C608F9E}"/>
              </a:ext>
            </a:extLst>
          </p:cNvPr>
          <p:cNvSpPr txBox="1">
            <a:spLocks/>
          </p:cNvSpPr>
          <p:nvPr/>
        </p:nvSpPr>
        <p:spPr>
          <a:xfrm>
            <a:off x="1017209" y="2537652"/>
            <a:ext cx="10150671" cy="6670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E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" sz="6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dirty="0"/>
              <a:t>Trabajo integrador de GEOGRAFIA</a:t>
            </a:r>
            <a:endParaRPr lang="es-ES" sz="3600" b="1"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14796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9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C6D755-8688-D8F1-F7C0-1EF9BFFF8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CBB32F-189F-BBD8-9528-E848A0589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JAPÓN: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*Continente:*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Asia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*Océanos y mares que lo rodean:*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Océano Pacífico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Mar de Japón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Mar de China Oriental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Mar de Filipinas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*Localización geográfica:*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Latitud: 20°-45° N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Longitud: 123°-154° E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Japón es un archipiélago ubicado en el este de Asia, compuesto por más de 6.800 islas.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61D9E833-6F4D-0271-E94F-AD0103D0B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10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B3A68343-EC7A-CCD7-5C32-2CFEB64BF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JAPON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7CD16755-83CD-6A37-2697-09EA856C4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5" name="Picture Placeholder 4" descr="Mapa&#10;&#10;El contenido generado por IA puede ser incorrecto.">
            <a:extLst>
              <a:ext uri="{FF2B5EF4-FFF2-40B4-BE49-F238E27FC236}">
                <a16:creationId xmlns:a16="http://schemas.microsoft.com/office/drawing/2014/main" id="{3857B701-BA68-AB9F-D1C1-324A9C8847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-259" r="777" b="-254"/>
          <a:stretch>
            <a:fillRect/>
          </a:stretch>
        </p:blipFill>
        <p:spPr>
          <a:xfrm>
            <a:off x="798101" y="928122"/>
            <a:ext cx="4880276" cy="5014483"/>
          </a:xfrm>
        </p:spPr>
      </p:pic>
    </p:spTree>
    <p:extLst>
      <p:ext uri="{BB962C8B-B14F-4D97-AF65-F5344CB8AC3E}">
        <p14:creationId xmlns:p14="http://schemas.microsoft.com/office/powerpoint/2010/main" val="140922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9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78FA03-3E70-C60A-9D47-4BE6276B9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731E8E8-A69D-5D85-2354-B938344F6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*División política:*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Japón se divide en 47 prefecturas, que se agrupan en 8 regiones:-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Hokkaido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Tohoku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Kanto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Chubu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Kansai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Chugoku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Shikoku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Kyushu</a:t>
            </a:r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*Relieve e Hidrografia:*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Japón es un país montañoso, con más del 70% de su territorio cubierto por montañas.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El monte Fuji es el pico más alto del país.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Los ríos más importantes son: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Río Shinano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Río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Tone</a:t>
            </a:r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Río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Yoshino</a:t>
            </a:r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4F05D9DF-6F3C-4ACC-6E2E-DFF9703E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11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B3494EA9-1E51-5FCA-A3C8-01E38AE2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JAPON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3BB76663-E2F8-2FAE-0E70-47213C615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6" name="Picture Placeholder 5" descr="Mapa&#10;&#10;El contenido generado por IA puede ser incorrecto.">
            <a:extLst>
              <a:ext uri="{FF2B5EF4-FFF2-40B4-BE49-F238E27FC236}">
                <a16:creationId xmlns:a16="http://schemas.microsoft.com/office/drawing/2014/main" id="{4468BBAE-4031-3DA4-F95E-6F495E3879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94" t="-254" r="-294"/>
          <a:stretch>
            <a:fillRect/>
          </a:stretch>
        </p:blipFill>
        <p:spPr>
          <a:xfrm>
            <a:off x="1090201" y="915422"/>
            <a:ext cx="4324805" cy="5014483"/>
          </a:xfrm>
        </p:spPr>
      </p:pic>
    </p:spTree>
    <p:extLst>
      <p:ext uri="{BB962C8B-B14F-4D97-AF65-F5344CB8AC3E}">
        <p14:creationId xmlns:p14="http://schemas.microsoft.com/office/powerpoint/2010/main" val="21388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9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9317E7-1A87-AB9B-7E58-48D26DD74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D5E4DA-ED51-2674-E84D-F64ACDB92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*Cultura:*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La cultura japonesa es conocida por su mezcla de tradiciones antiguas y modernas.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El respeto por la naturaleza y la armonía con el entorno son valores importantes en la cultura japonesa.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Algunas tradiciones importantes incluyen:- La ceremonia del té- El teatro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Noh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y Kabuki- La artesanía en madera y cerámica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*Tradición y Comidas:*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La comida japonesa es famosa por su frescura y presentación.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Algunos platos populares incluyen:- Sushi- Ramen- Tempura-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Yakitori</a:t>
            </a:r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A088E3F6-E8E4-1ECE-B7FA-7129FC62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12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06CD1A66-58C5-DF1F-3B0E-3B2A17E23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JAPON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852F5546-683D-96FC-951C-0BDD1F9BD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5" name="Picture Placeholder 4" descr="Un grupo de sushi&#10;&#10;El contenido generado por IA puede ser incorrecto.">
            <a:extLst>
              <a:ext uri="{FF2B5EF4-FFF2-40B4-BE49-F238E27FC236}">
                <a16:creationId xmlns:a16="http://schemas.microsoft.com/office/drawing/2014/main" id="{92E75CCE-D63A-BC52-AE75-E7FCEC7510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42" r="1142"/>
          <a:stretch/>
        </p:blipFill>
        <p:spPr/>
      </p:pic>
    </p:spTree>
    <p:extLst>
      <p:ext uri="{BB962C8B-B14F-4D97-AF65-F5344CB8AC3E}">
        <p14:creationId xmlns:p14="http://schemas.microsoft.com/office/powerpoint/2010/main" val="19032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9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507BCE-255E-4634-5A91-CD7114189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2585EEA-0058-0DDC-D068-29D1A70FC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*Bandera:*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La bandera de Japón es un rectángulo blanco con un círculo rojo en el centro, que representa el sol naciente.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*Actividad económica:*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Japón es una de las economías más grandes del mundo.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Los sectores más importantes incluyen: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Industria manufacturera (automóviles, electrónica, etc.)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Servicios (finanzas, comercio, etc.)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Agricultura (arroz, frutas, verduras, etc.)</a:t>
            </a:r>
            <a:endParaRPr lang="es-ES" dirty="0"/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293B4261-B787-F75B-BE8C-FBF7CA82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13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6A55DDD4-DB30-433A-7A16-15B8EA017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JAPON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3DFECBB-92ED-F736-87A8-5154A3549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E53C201-4F3B-CF43-1F34-5DA9FD6884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637" r="7637"/>
          <a:stretch/>
        </p:blipFill>
        <p:spPr/>
      </p:pic>
    </p:spTree>
    <p:extLst>
      <p:ext uri="{BB962C8B-B14F-4D97-AF65-F5344CB8AC3E}">
        <p14:creationId xmlns:p14="http://schemas.microsoft.com/office/powerpoint/2010/main" val="17359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E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F76C44-2248-1D3A-1F61-41A5DE5FA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F3CF721-2CC6-BC60-16CB-544F44A28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AUSTRALIA: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*Continente:*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Oceanía</a:t>
            </a: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*Océanos y mares que lo rodean:*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Océano Índico (oeste)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Océano Pacífico (este)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Mar de Timor (norte)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Mar de </a:t>
            </a:r>
            <a:r>
              <a:rPr lang="es-ES" sz="160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Arafura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(norte)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Mar de Tasmania (sur)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Estrecho de Bass (sur)</a:t>
            </a: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*Localización geográfica:*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Latitud: 25° S - 43° S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Longitud: 113° E - 154° E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Se encuentra al sureste de Asia y al suroeste del Pacífico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E24562DD-F9C9-59BB-07B9-5E656BDA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14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63A66350-613D-42C8-3875-27FA59ABD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AUSTRALIA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F0587C30-4B23-7A7F-111F-994DE375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5" name="Picture Placeholder 4" descr="Mapa&#10;&#10;El contenido generado por IA puede ser incorrecto.">
            <a:extLst>
              <a:ext uri="{FF2B5EF4-FFF2-40B4-BE49-F238E27FC236}">
                <a16:creationId xmlns:a16="http://schemas.microsoft.com/office/drawing/2014/main" id="{2E4E28AA-50C6-00E9-3C4A-67ECF87A8F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014" r="3014"/>
          <a:stretch/>
        </p:blipFill>
        <p:spPr/>
      </p:pic>
    </p:spTree>
    <p:extLst>
      <p:ext uri="{BB962C8B-B14F-4D97-AF65-F5344CB8AC3E}">
        <p14:creationId xmlns:p14="http://schemas.microsoft.com/office/powerpoint/2010/main" val="6995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E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A7BB97-C8DA-4AD8-D2AB-511C97336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122696-77EE-2860-E83E-ED69A979D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*División política:*</a:t>
            </a:r>
          </a:p>
          <a:p>
            <a:pPr algn="just"/>
            <a:r>
              <a:rPr lang="es-ES" sz="1600" b="1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Australia se divide en 6 estados: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Nueva Gales del Sur (New South </a:t>
            </a:r>
            <a:r>
              <a:rPr lang="es-ES" sz="160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Wales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Victoria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Queensland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Australia Meridional (South Australia)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Australia Occidental (Western Australia)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Tasmania</a:t>
            </a:r>
          </a:p>
          <a:p>
            <a:pPr algn="just"/>
            <a:r>
              <a:rPr lang="es-ES" sz="1600" b="1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También hay 2 territorios: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Territorio de la Capital Australiana (</a:t>
            </a:r>
            <a:r>
              <a:rPr lang="es-ES" sz="160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Australian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Capital </a:t>
            </a:r>
            <a:r>
              <a:rPr lang="es-ES" sz="160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Territory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)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Territorio del Norte (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Northern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Territory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)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BCE1B98E-372E-EF80-85E0-F829ECD5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15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F0798F43-7D8A-74B5-A2CD-090450EC4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AUSTRALIA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C8B75743-491E-A381-4B52-F344F1021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6" name="Picture Placeholder 5" descr="Mapa&#10;&#10;El contenido generado por IA puede ser incorrecto.">
            <a:extLst>
              <a:ext uri="{FF2B5EF4-FFF2-40B4-BE49-F238E27FC236}">
                <a16:creationId xmlns:a16="http://schemas.microsoft.com/office/drawing/2014/main" id="{2EC33382-974E-AFE5-8F7A-EEA349C6CA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5943" r="5943"/>
          <a:stretch/>
        </p:blipFill>
        <p:spPr/>
      </p:pic>
    </p:spTree>
    <p:extLst>
      <p:ext uri="{BB962C8B-B14F-4D97-AF65-F5344CB8AC3E}">
        <p14:creationId xmlns:p14="http://schemas.microsoft.com/office/powerpoint/2010/main" val="34018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E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A4A60-E914-5676-15DE-68EA327FD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05E430-5C2C-413A-9866-94355567E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*Relieve:*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Montañas: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MacDonnell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, Musgrave, Great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Dividing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Range</a:t>
            </a:r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Desiertos: Gran Desierto de Arena, Desierto de Gibson, Desierto de Simpson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Llanuras costeras y mesetas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*Hidrografia:*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Ríos principales: Murray, Darling, Cooper Creek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Lagos: Lago </a:t>
            </a:r>
            <a:r>
              <a:rPr lang="es-ES" sz="160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Argyle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, Lago Eyre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Costa con numerosos ríos y estuarios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FDA91905-D804-5317-D963-443A6F25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16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D9A095E3-77F5-4A08-25E7-ECC216BB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AUSTRALIA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F43FB3-2354-A0FF-6D20-03B69323B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5" name="Picture Placeholder 4" descr="Mapa&#10;&#10;El contenido generado por IA puede ser incorrecto.">
            <a:extLst>
              <a:ext uri="{FF2B5EF4-FFF2-40B4-BE49-F238E27FC236}">
                <a16:creationId xmlns:a16="http://schemas.microsoft.com/office/drawing/2014/main" id="{3822878E-6C4A-C3AE-08B1-73F3512320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560" r="1942" b="-254"/>
          <a:stretch>
            <a:fillRect/>
          </a:stretch>
        </p:blipFill>
        <p:spPr>
          <a:xfrm>
            <a:off x="1445801" y="928122"/>
            <a:ext cx="3707861" cy="5014483"/>
          </a:xfrm>
        </p:spPr>
      </p:pic>
    </p:spTree>
    <p:extLst>
      <p:ext uri="{BB962C8B-B14F-4D97-AF65-F5344CB8AC3E}">
        <p14:creationId xmlns:p14="http://schemas.microsoft.com/office/powerpoint/2010/main" val="16396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E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B52BC5-2270-039B-30C5-B12304D90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E13D25-DF36-8037-7325-B916784D3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*Cultura:*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Multiculturalismo y diversidad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Influencias británicas y asiáticas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Riqueza cultural aborigen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Celebraciones: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Sydney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Mardi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Gras, Melbourne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Comedy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Festival</a:t>
            </a: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*Tradición:*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Deportes: cricket, rugby, surf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Música: folk, rock, pop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Arte: pintura aborigen, escultura, fotografía</a:t>
            </a: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*Comidas:*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Comida típica: carne asada, pescado y papas fritas, hamburguesas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Comida internacional: influencia asiática y mediterránea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Productos locales: carne de cordero, frutas frescas, vino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CA5005BC-FC45-8698-5910-473538C2A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17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9746583B-C78E-275F-3988-11807D6A8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AUSTRALIA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D26EC30-43EB-97F0-C84C-D2CAA5752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6" name="Picture Placeholder 5" descr="Un plato de comida con verduras&#10;&#10;El contenido generado por IA puede ser incorrecto.">
            <a:extLst>
              <a:ext uri="{FF2B5EF4-FFF2-40B4-BE49-F238E27FC236}">
                <a16:creationId xmlns:a16="http://schemas.microsoft.com/office/drawing/2014/main" id="{79467FA6-38EF-ECC9-C4C4-82B36BCF87E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7112" r="7112"/>
          <a:stretch/>
        </p:blipFill>
        <p:spPr/>
      </p:pic>
    </p:spTree>
    <p:extLst>
      <p:ext uri="{BB962C8B-B14F-4D97-AF65-F5344CB8AC3E}">
        <p14:creationId xmlns:p14="http://schemas.microsoft.com/office/powerpoint/2010/main" val="129153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E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6FB803-E7A2-3419-8704-7C3809BE3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49FA18-0439-B51F-ECDD-C3A847F01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*Bandera:*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La bandera australiana tiene la </a:t>
            </a:r>
            <a:r>
              <a:rPr lang="es-ES" sz="160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Union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Jack en el cantón superior izquierdo y la Cruz del Sur en el lado derecho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*Actividad económica:*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Economía diversificada: servicios, minería, agricultura, turismo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Principales productos: minerales (hierro, carbón, oro), productos agrícolas (carne, trigo, frutas)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*Forma de representación:*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Australia es una monarquía constitucional parlamentaria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Jefe de Estado: el rey Carlos III, representado por el Gobernador General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Gobierno federal y estatal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E04560FC-C9D0-74C5-BDA2-C55362E8D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18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C89BDEB9-7111-380B-97D0-9EBF295C4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AUSTRALIA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3FA8910-5F17-6EFA-61E8-58A99AB7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5" name="Picture Placeholder 4" descr="Bandera de color azul&#10;&#10;El contenido generado por IA puede ser incorrecto.">
            <a:extLst>
              <a:ext uri="{FF2B5EF4-FFF2-40B4-BE49-F238E27FC236}">
                <a16:creationId xmlns:a16="http://schemas.microsoft.com/office/drawing/2014/main" id="{120933FD-F3FF-75D0-6CB4-0CFBA11E84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582" r="582"/>
          <a:stretch/>
        </p:blipFill>
        <p:spPr/>
      </p:pic>
    </p:spTree>
    <p:extLst>
      <p:ext uri="{BB962C8B-B14F-4D97-AF65-F5344CB8AC3E}">
        <p14:creationId xmlns:p14="http://schemas.microsoft.com/office/powerpoint/2010/main" val="40879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27A4A4-7078-00AD-A8CD-73801308D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15C5BA-C640-554B-BF0E-579031718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VENEZUELA:</a:t>
            </a:r>
            <a:endParaRPr lang="es-ES" dirty="0"/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Pertenece al continente de América del Sur y está ubicado en el extremo septentrional de la región. Está rodeado por el mar Caribe y el océano Atlántico al norte, Colombia al oeste, Brasil al sur y Guyana al este. La localización geográfica de Venezuela es estratégica, con una extensión territorial de 916.445 km².</a:t>
            </a:r>
            <a:endParaRPr lang="es-ES" dirty="0"/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*División Política*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Venezuela está dividida en 23 estados, un distrito capital y dependencias federales.</a:t>
            </a: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*Relieve e Hidrología*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El relieve de Venezuela es diverso, con montañas andinas en el oeste, selvas tropicales en la cuenca del Orinoco y extensas planicies en los Llanos. El país cuenta con una gran variedad de hábitats, incluyendo la cordillera de los Andes, la selva amazónica y la costa caribeña. Los ríos más importantes son el Orinoco y sus afluentes.</a:t>
            </a:r>
            <a:endParaRPr lang="es-ES"/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1B8CCFBA-529B-7E36-2A4D-9303498A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19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E3E50F9E-AE53-D1EA-3DAE-FC593A99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VENEZUELA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C0AA1908-A623-5CA8-C7FE-B6385A693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6" name="Picture Placeholder 5" descr="Mapa&#10;&#10;El contenido generado por IA puede ser incorrecto.">
            <a:extLst>
              <a:ext uri="{FF2B5EF4-FFF2-40B4-BE49-F238E27FC236}">
                <a16:creationId xmlns:a16="http://schemas.microsoft.com/office/drawing/2014/main" id="{EA193F92-924F-756E-012C-8F03307EB1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-217" t="35369" r="67500" b="254"/>
          <a:stretch>
            <a:fillRect/>
          </a:stretch>
        </p:blipFill>
        <p:spPr>
          <a:xfrm>
            <a:off x="1395001" y="1817122"/>
            <a:ext cx="3825738" cy="3219965"/>
          </a:xfrm>
        </p:spPr>
      </p:pic>
    </p:spTree>
    <p:extLst>
      <p:ext uri="{BB962C8B-B14F-4D97-AF65-F5344CB8AC3E}">
        <p14:creationId xmlns:p14="http://schemas.microsoft.com/office/powerpoint/2010/main" val="255047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DBBD9FBF-BDEA-E2A9-5AC0-F365EF1CA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7200" dirty="0" err="1"/>
              <a:t>indice</a:t>
            </a:r>
          </a:p>
        </p:txBody>
      </p:sp>
      <p:pic>
        <p:nvPicPr>
          <p:cNvPr id="6" name="Marcador de posición de imagen 5" descr="Rooftops en Lisboa">
            <a:extLst>
              <a:ext uri="{FF2B5EF4-FFF2-40B4-BE49-F238E27FC236}">
                <a16:creationId xmlns:a16="http://schemas.microsoft.com/office/drawing/2014/main" id="{51A06734-9234-687F-E232-56B8B04C89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162"/>
                    </a14:imgEffect>
                    <a14:imgEffect>
                      <a14:saturation sat="135000"/>
                    </a14:imgEffect>
                    <a14:imgEffect>
                      <a14:brightnessContrast bright="-14000" contrast="-38000"/>
                    </a14:imgEffect>
                  </a14:imgLayer>
                </a14:imgProps>
              </a:ext>
            </a:extLst>
          </a:blip>
          <a:srcRect l="35" r="35"/>
          <a:stretch/>
        </p:blipFill>
        <p:spPr/>
      </p:pic>
      <p:graphicFrame>
        <p:nvGraphicFramePr>
          <p:cNvPr id="11" name="Tabla 11">
            <a:extLst>
              <a:ext uri="{FF2B5EF4-FFF2-40B4-BE49-F238E27FC236}">
                <a16:creationId xmlns:a16="http://schemas.microsoft.com/office/drawing/2014/main" id="{0B69E8E6-9D16-D9E3-B5C1-6F6E6588BF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7319594"/>
              </p:ext>
            </p:extLst>
          </p:nvPr>
        </p:nvGraphicFramePr>
        <p:xfrm>
          <a:off x="4856163" y="2212975"/>
          <a:ext cx="7335836" cy="4645025"/>
        </p:xfrm>
        <a:graphic>
          <a:graphicData uri="http://schemas.openxmlformats.org/drawingml/2006/table">
            <a:tbl>
              <a:tblPr firstRow="1" bandRow="1"/>
              <a:tblGrid>
                <a:gridCol w="797877">
                  <a:extLst>
                    <a:ext uri="{9D8B030D-6E8A-4147-A177-3AD203B41FA5}">
                      <a16:colId xmlns:a16="http://schemas.microsoft.com/office/drawing/2014/main" val="1680321436"/>
                    </a:ext>
                  </a:extLst>
                </a:gridCol>
                <a:gridCol w="6537959">
                  <a:extLst>
                    <a:ext uri="{9D8B030D-6E8A-4147-A177-3AD203B41FA5}">
                      <a16:colId xmlns:a16="http://schemas.microsoft.com/office/drawing/2014/main" val="1621479666"/>
                    </a:ext>
                  </a:extLst>
                </a:gridCol>
              </a:tblGrid>
              <a:tr h="929005"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algn="ctr" rtl="0"/>
                      <a:r>
                        <a:rPr lang="es-ES" sz="2400" noProof="0" dirty="0">
                          <a:latin typeface="+mj-lt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ES" sz="2400" noProof="0" dirty="0">
                          <a:latin typeface="Felix Titling"/>
                          <a:cs typeface="Felix Titling" panose="020F0502020204030204" pitchFamily="34" charset="0"/>
                        </a:rPr>
                        <a:t>Europa: </a:t>
                      </a:r>
                      <a:r>
                        <a:rPr lang="es-ES" sz="2400" noProof="0" dirty="0" err="1">
                          <a:latin typeface="Felix Titling"/>
                          <a:cs typeface="Felix Titling" panose="020F0502020204030204" pitchFamily="34" charset="0"/>
                        </a:rPr>
                        <a:t>georgia</a:t>
                      </a:r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8244635"/>
                  </a:ext>
                </a:extLst>
              </a:tr>
              <a:tr h="929005"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algn="ctr" rtl="0"/>
                      <a:r>
                        <a:rPr lang="es-ES" sz="2400" noProof="0" dirty="0">
                          <a:latin typeface="+mj-lt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ES" sz="2400" noProof="0" dirty="0" err="1">
                          <a:latin typeface="Felix Titling"/>
                          <a:cs typeface="Felix Titling" panose="020F0502020204030204" pitchFamily="34" charset="0"/>
                        </a:rPr>
                        <a:t>Africa</a:t>
                      </a:r>
                      <a:r>
                        <a:rPr lang="es-ES" sz="2400" noProof="0" dirty="0">
                          <a:latin typeface="Felix Titling"/>
                          <a:cs typeface="Felix Titling" panose="020F0502020204030204" pitchFamily="34" charset="0"/>
                        </a:rPr>
                        <a:t>: </a:t>
                      </a:r>
                      <a:r>
                        <a:rPr lang="es-ES" sz="2400" noProof="0" dirty="0" err="1">
                          <a:latin typeface="Felix Titling"/>
                          <a:cs typeface="Felix Titling" panose="020F0502020204030204" pitchFamily="34" charset="0"/>
                        </a:rPr>
                        <a:t>ghana</a:t>
                      </a:r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0913436"/>
                  </a:ext>
                </a:extLst>
              </a:tr>
              <a:tr h="929005"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algn="ctr" rtl="0"/>
                      <a:r>
                        <a:rPr lang="es-ES" sz="2400" noProof="0" dirty="0"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ES" sz="2400" noProof="0" dirty="0">
                          <a:latin typeface="Felix Titling"/>
                        </a:rPr>
                        <a:t>Asia: </a:t>
                      </a:r>
                      <a:r>
                        <a:rPr lang="es-ES" sz="2400" noProof="0" dirty="0" err="1">
                          <a:latin typeface="Felix Titling"/>
                        </a:rPr>
                        <a:t>japon</a:t>
                      </a:r>
                      <a:endParaRPr lang="es-ES" dirty="0" err="1"/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392374"/>
                  </a:ext>
                </a:extLst>
              </a:tr>
              <a:tr h="929005"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algn="ctr" rtl="0"/>
                      <a:r>
                        <a:rPr lang="es-ES" sz="2400" noProof="0" dirty="0">
                          <a:latin typeface="+mj-lt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ES" sz="2400" noProof="0" dirty="0" err="1">
                          <a:latin typeface="Felix Titling"/>
                          <a:cs typeface="Felix Titling" panose="020F0502020204030204" pitchFamily="34" charset="0"/>
                        </a:rPr>
                        <a:t>Oceania</a:t>
                      </a:r>
                      <a:r>
                        <a:rPr lang="es-ES" sz="2400" noProof="0" dirty="0">
                          <a:latin typeface="Felix Titling"/>
                          <a:cs typeface="Felix Titling" panose="020F0502020204030204" pitchFamily="34" charset="0"/>
                        </a:rPr>
                        <a:t>: </a:t>
                      </a:r>
                      <a:r>
                        <a:rPr lang="es-ES" sz="2400" noProof="0" dirty="0" err="1">
                          <a:latin typeface="Felix Titling"/>
                          <a:cs typeface="Felix Titling" panose="020F0502020204030204" pitchFamily="34" charset="0"/>
                        </a:rPr>
                        <a:t>australia</a:t>
                      </a:r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282632"/>
                  </a:ext>
                </a:extLst>
              </a:tr>
              <a:tr h="929005"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algn="ctr" rtl="0"/>
                      <a:r>
                        <a:rPr lang="es-ES" sz="2400" noProof="0" dirty="0">
                          <a:latin typeface="+mj-lt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defPPr>
                        <a:defRPr lang="es-ES"/>
                      </a:defPPr>
                    </a:lstStyle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s-ES" sz="2400" noProof="0" dirty="0" err="1">
                          <a:latin typeface="Felix Titling"/>
                          <a:cs typeface="Felix Titling" panose="020F0502020204030204" pitchFamily="34" charset="0"/>
                        </a:rPr>
                        <a:t>America</a:t>
                      </a:r>
                      <a:r>
                        <a:rPr lang="es-ES" sz="2400" noProof="0" dirty="0">
                          <a:latin typeface="Felix Titling"/>
                          <a:cs typeface="Felix Titling" panose="020F0502020204030204" pitchFamily="34" charset="0"/>
                        </a:rPr>
                        <a:t>: </a:t>
                      </a:r>
                      <a:r>
                        <a:rPr lang="es-ES" sz="2400" noProof="0" dirty="0" err="1">
                          <a:latin typeface="Felix Titling"/>
                          <a:cs typeface="Felix Titling" panose="020F0502020204030204" pitchFamily="34" charset="0"/>
                        </a:rPr>
                        <a:t>venezuela</a:t>
                      </a:r>
                    </a:p>
                  </a:txBody>
                  <a:tcPr marL="41148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2909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21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3B2F07-7EB2-5795-89E2-3C2F640A6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5D8384-6D5E-68A9-C9F3-DA2C73DC4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*Cultura y Tradición*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La cultura venezolana es rica y diversa, influenciada por la herencia indígena, española y africana. Algunas tradiciones importantes incluyen: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*Música y Danza*: el joropo, el vals y la salsa son ritmos populares en Venezuela.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*Comidas*: la arepa, el pabellón criollo y la cachapa son platos típicos venezolanos.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- *Fiestas*: la fiesta de la Virgen de Coromoto y la fiesta de San Juan Bautista son celebraciones importantes en el país.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*Bandera*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La bandera de Venezuela está compuesta por tres franjas horizontales de igual tamaño, con los colores amarillo, azul y rojo. En el centro de la franja azul hay ocho estrellas blancas que representan las ocho provincias que declararon la independencia.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7791BB9D-2691-4582-C56A-DFAB6C9F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20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95E69707-F167-A813-69EF-AA378761F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VENEZUELA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4986AF53-AD62-905E-050F-C170F9A40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515AC361-C099-2E15-3A87-2B67580EE6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695" r="17695"/>
          <a:stretch/>
        </p:blipFill>
        <p:spPr/>
      </p:pic>
    </p:spTree>
    <p:extLst>
      <p:ext uri="{BB962C8B-B14F-4D97-AF65-F5344CB8AC3E}">
        <p14:creationId xmlns:p14="http://schemas.microsoft.com/office/powerpoint/2010/main" val="344239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7B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C99D86-0237-8915-56E7-049705AB7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76FD67-A41E-9D8A-9422-5F2537F95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ea typeface="Calibri"/>
                <a:cs typeface="Calibri"/>
              </a:rPr>
              <a:t>*Actividad Económica*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ea typeface="Calibri"/>
              <a:cs typeface="Calibri"/>
            </a:endParaRPr>
          </a:p>
          <a:p>
            <a:pPr algn="just"/>
            <a:r>
              <a:rPr lang="es-ES" sz="1600" dirty="0">
                <a:solidFill>
                  <a:srgbClr val="000000"/>
                </a:solidFill>
                <a:ea typeface="Calibri"/>
                <a:cs typeface="Calibri"/>
              </a:rPr>
              <a:t>La economía venezolana se basa principalmente en la industria petrolera, aunque también destaca la agricultura, la ganadería y la minería. El país cuenta con las reservas petroleras más grandes del mundo.</a:t>
            </a:r>
          </a:p>
          <a:p>
            <a:pPr algn="just"/>
            <a:endParaRPr lang="es-ES" sz="1600" dirty="0">
              <a:solidFill>
                <a:srgbClr val="000000"/>
              </a:solidFill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ea typeface="Calibri"/>
                <a:cs typeface="Calibri"/>
              </a:rPr>
              <a:t>*Forma de Representación*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ea typeface="Calibri"/>
              <a:cs typeface="Calibri"/>
            </a:endParaRPr>
          </a:p>
          <a:p>
            <a:pPr algn="just"/>
            <a:r>
              <a:rPr lang="es-ES" sz="1600" dirty="0">
                <a:solidFill>
                  <a:srgbClr val="000000"/>
                </a:solidFill>
                <a:ea typeface="Calibri"/>
                <a:cs typeface="Calibri"/>
              </a:rPr>
              <a:t>Venezuela es una república federal y democrática, con un sistema de gobierno presidencialista. El poder ejecutivo es ejercido por el presidente, mientras que el poder legislativo reside en la Asamblea Nacional.¹</a:t>
            </a:r>
          </a:p>
          <a:p>
            <a:pPr algn="just"/>
            <a:endParaRPr lang="es-ES" sz="16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73BFCC58-0B32-4366-3DB2-D070C38AF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21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D61FC89C-2425-D62C-EE81-D46B12BE5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VENEZUELA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3A03D0A-50A0-897B-80CC-5560A056D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6" name="Picture Placeholder 5" descr="Vista aérea de una ciudad con edificios&#10;&#10;El contenido generado por IA puede ser incorrecto.">
            <a:extLst>
              <a:ext uri="{FF2B5EF4-FFF2-40B4-BE49-F238E27FC236}">
                <a16:creationId xmlns:a16="http://schemas.microsoft.com/office/drawing/2014/main" id="{A8508C6A-E435-C35C-F594-F7CB1F9457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5919" r="5919"/>
          <a:stretch/>
        </p:blipFill>
        <p:spPr/>
      </p:pic>
    </p:spTree>
    <p:extLst>
      <p:ext uri="{BB962C8B-B14F-4D97-AF65-F5344CB8AC3E}">
        <p14:creationId xmlns:p14="http://schemas.microsoft.com/office/powerpoint/2010/main" val="40989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52DFB8-B7A2-DE8A-3E38-FC3170612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628" y="508858"/>
            <a:ext cx="5671486" cy="5872707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/>
              <a:t>GEORGIA:</a:t>
            </a:r>
          </a:p>
          <a:p>
            <a:pPr algn="just"/>
            <a:endParaRPr lang="es-ES" sz="1600" b="1" u="sng" dirty="0"/>
          </a:p>
          <a:p>
            <a:pPr algn="just"/>
            <a:r>
              <a:rPr lang="es-ES" sz="1600" b="1" u="sng" dirty="0"/>
              <a:t>*Continente y Ubicación Geográfica*</a:t>
            </a:r>
            <a:endParaRPr lang="es-ES" b="1" u="sng"/>
          </a:p>
          <a:p>
            <a:pPr algn="just"/>
            <a:r>
              <a:rPr lang="es-ES" sz="1600" dirty="0"/>
              <a:t>Georgia se encuentra ubicada en el continente de Asia Occidental y Europa Oriental, específicamente en la región del Cáucaso. Está rodeada por el Mar Negro al oeste, Rusia al norte y noreste, Turquía al suroeste, Armenia al sur y Azerbaiyán al sureste.</a:t>
            </a:r>
          </a:p>
          <a:p>
            <a:pPr algn="just"/>
            <a:r>
              <a:rPr lang="es-ES" sz="1600" b="1" u="sng" dirty="0"/>
              <a:t>*Océanos y Mares*</a:t>
            </a:r>
          </a:p>
          <a:p>
            <a:pPr algn="just"/>
            <a:r>
              <a:rPr lang="es-ES" sz="1600" dirty="0"/>
              <a:t>Georgia limita con el Mar Negro, que es un mar interior del océano Atlántico.</a:t>
            </a:r>
          </a:p>
          <a:p>
            <a:pPr algn="just"/>
            <a:r>
              <a:rPr lang="es-ES" sz="1600" b="1" u="sng" dirty="0"/>
              <a:t>*División Política*</a:t>
            </a:r>
          </a:p>
          <a:p>
            <a:pPr algn="just"/>
            <a:r>
              <a:rPr lang="es-ES" sz="1600" dirty="0"/>
              <a:t>Georgia es una república parlamentaria unitaria, con una división política que incluye:</a:t>
            </a:r>
          </a:p>
          <a:p>
            <a:pPr algn="just"/>
            <a:r>
              <a:rPr lang="es-ES" sz="1600" dirty="0"/>
              <a:t>- *Capital*: </a:t>
            </a:r>
            <a:r>
              <a:rPr lang="es-ES" sz="1600" err="1"/>
              <a:t>Tbilisi</a:t>
            </a:r>
            <a:endParaRPr lang="es-ES" sz="1600"/>
          </a:p>
          <a:p>
            <a:pPr algn="just"/>
            <a:r>
              <a:rPr lang="es-ES" sz="1600" dirty="0"/>
              <a:t>- *Regiones*: 9 regiones, incluyendo </a:t>
            </a:r>
            <a:r>
              <a:rPr lang="es-ES" sz="1600" err="1"/>
              <a:t>Adjara</a:t>
            </a:r>
            <a:r>
              <a:rPr lang="es-ES" sz="1600" dirty="0"/>
              <a:t>, </a:t>
            </a:r>
            <a:r>
              <a:rPr lang="es-ES" sz="1600" err="1"/>
              <a:t>Guria</a:t>
            </a:r>
            <a:r>
              <a:rPr lang="es-ES" sz="1600" dirty="0"/>
              <a:t>, </a:t>
            </a:r>
            <a:r>
              <a:rPr lang="es-ES" sz="1600" err="1"/>
              <a:t>Imereti</a:t>
            </a:r>
            <a:r>
              <a:rPr lang="es-ES" sz="1600" dirty="0"/>
              <a:t>, </a:t>
            </a:r>
            <a:r>
              <a:rPr lang="es-ES" sz="1600" err="1"/>
              <a:t>Kakheti</a:t>
            </a:r>
            <a:r>
              <a:rPr lang="es-ES" sz="1600" dirty="0"/>
              <a:t>, </a:t>
            </a:r>
            <a:r>
              <a:rPr lang="es-ES" sz="1600" err="1"/>
              <a:t>Kvemo</a:t>
            </a:r>
            <a:r>
              <a:rPr lang="es-ES" sz="1600" dirty="0"/>
              <a:t> </a:t>
            </a:r>
            <a:r>
              <a:rPr lang="es-ES" sz="1600" err="1"/>
              <a:t>Kartli</a:t>
            </a:r>
            <a:r>
              <a:rPr lang="es-ES" sz="1600" dirty="0"/>
              <a:t>, </a:t>
            </a:r>
            <a:r>
              <a:rPr lang="es-ES" sz="1600" err="1"/>
              <a:t>Mtskheta-Mtianeti</a:t>
            </a:r>
            <a:r>
              <a:rPr lang="es-ES" sz="1600" dirty="0"/>
              <a:t>, Racha-</a:t>
            </a:r>
            <a:r>
              <a:rPr lang="es-ES" sz="1600" err="1"/>
              <a:t>Lechkhumi</a:t>
            </a:r>
            <a:r>
              <a:rPr lang="es-ES" sz="1600" dirty="0"/>
              <a:t> y </a:t>
            </a:r>
            <a:r>
              <a:rPr lang="es-ES" sz="1600" err="1"/>
              <a:t>Kvemo</a:t>
            </a:r>
            <a:r>
              <a:rPr lang="es-ES" sz="1600" dirty="0"/>
              <a:t> </a:t>
            </a:r>
            <a:r>
              <a:rPr lang="es-ES" sz="1600" err="1"/>
              <a:t>Svaneti</a:t>
            </a:r>
            <a:r>
              <a:rPr lang="es-ES" sz="1600" dirty="0"/>
              <a:t>, </a:t>
            </a:r>
            <a:r>
              <a:rPr lang="es-ES" sz="1600" err="1"/>
              <a:t>Samegrelo-Zemo</a:t>
            </a:r>
            <a:r>
              <a:rPr lang="es-ES" sz="1600" dirty="0"/>
              <a:t> </a:t>
            </a:r>
            <a:r>
              <a:rPr lang="es-ES" sz="1600" err="1"/>
              <a:t>Svaneti</a:t>
            </a:r>
            <a:r>
              <a:rPr lang="es-ES" sz="1600" dirty="0"/>
              <a:t>, y </a:t>
            </a:r>
            <a:r>
              <a:rPr lang="es-ES" sz="1600" err="1"/>
              <a:t>Shida</a:t>
            </a:r>
            <a:r>
              <a:rPr lang="es-ES" sz="1600" dirty="0"/>
              <a:t> </a:t>
            </a:r>
            <a:r>
              <a:rPr lang="es-ES" sz="1600" err="1"/>
              <a:t>Kartli</a:t>
            </a:r>
            <a:endParaRPr lang="es-ES" sz="1600"/>
          </a:p>
          <a:p>
            <a:endParaRPr lang="es-ES" sz="1600" dirty="0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3A127E98-F085-5A66-9D65-E2BAC77B0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/>
              <a:t>3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C90F9375-7D60-5547-02DC-A2AF4BE09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latin typeface="Gill Sans Nova Light"/>
              </a:rPr>
              <a:t>GEORGIA</a:t>
            </a:r>
            <a:endParaRPr lang="es-ES" b="1" dirty="0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AF93863-763B-590D-9D57-2E4C5A8E9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15" name="Picture Placeholder 14" descr="Mapa&#10;&#10;El contenido generado por IA puede ser incorrecto.">
            <a:extLst>
              <a:ext uri="{FF2B5EF4-FFF2-40B4-BE49-F238E27FC236}">
                <a16:creationId xmlns:a16="http://schemas.microsoft.com/office/drawing/2014/main" id="{0D24FC79-8E26-C090-B2E9-383951421B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46" t="11905" r="9237" b="2116"/>
          <a:stretch>
            <a:fillRect/>
          </a:stretch>
        </p:blipFill>
        <p:spPr>
          <a:xfrm>
            <a:off x="611544" y="1716399"/>
            <a:ext cx="5328033" cy="3018465"/>
          </a:xfrm>
        </p:spPr>
      </p:pic>
    </p:spTree>
    <p:extLst>
      <p:ext uri="{BB962C8B-B14F-4D97-AF65-F5344CB8AC3E}">
        <p14:creationId xmlns:p14="http://schemas.microsoft.com/office/powerpoint/2010/main" val="316885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D97C9-5D95-E706-9C09-51042E9E8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58E6881-75D4-07BA-75FC-C03532E05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628" y="927958"/>
            <a:ext cx="5671486" cy="5453607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/>
              <a:t>*Relieve e Hidrografia*</a:t>
            </a:r>
          </a:p>
          <a:p>
            <a:pPr algn="just"/>
            <a:r>
              <a:rPr lang="es-ES" sz="1600" dirty="0"/>
              <a:t>Georgia tiene un relieve montañoso, con la cordillera del Cáucaso que atraviesa el país. Los ríos principales son:</a:t>
            </a:r>
          </a:p>
          <a:p>
            <a:pPr algn="just"/>
            <a:r>
              <a:rPr lang="es-ES" sz="1600" dirty="0"/>
              <a:t>- *Río </a:t>
            </a:r>
            <a:r>
              <a:rPr lang="es-ES" sz="1600" err="1"/>
              <a:t>Mtkvari</a:t>
            </a:r>
            <a:r>
              <a:rPr lang="es-ES" sz="1600" dirty="0"/>
              <a:t>* (también conocido como </a:t>
            </a:r>
            <a:r>
              <a:rPr lang="es-ES" sz="1600" err="1"/>
              <a:t>Kura</a:t>
            </a:r>
            <a:r>
              <a:rPr lang="es-ES" sz="1600" dirty="0"/>
              <a:t>)</a:t>
            </a:r>
          </a:p>
          <a:p>
            <a:pPr algn="just"/>
            <a:r>
              <a:rPr lang="es-ES" sz="1600" dirty="0"/>
              <a:t>- *Río </a:t>
            </a:r>
            <a:r>
              <a:rPr lang="es-ES" sz="1600" dirty="0" err="1"/>
              <a:t>Rioni</a:t>
            </a:r>
            <a:r>
              <a:rPr lang="es-ES" sz="1600" dirty="0"/>
              <a:t>*</a:t>
            </a:r>
          </a:p>
          <a:p>
            <a:pPr algn="just"/>
            <a:r>
              <a:rPr lang="es-ES" sz="1600" b="1" u="sng" dirty="0"/>
              <a:t>*Cultura y Tradición*</a:t>
            </a:r>
          </a:p>
          <a:p>
            <a:pPr algn="just"/>
            <a:r>
              <a:rPr lang="es-ES" sz="1600" dirty="0"/>
              <a:t>La cultura georgiana es rica y diversa, influenciada por su historia y ubicación geográfica. Algunas tradiciones destacadas incluyen:</a:t>
            </a:r>
          </a:p>
          <a:p>
            <a:pPr algn="just"/>
            <a:r>
              <a:rPr lang="es-ES" sz="1600" dirty="0"/>
              <a:t>- *Hospitalidad*: los georgianos son conocidos por su hospitalidad y generosidad hacia los invitados.</a:t>
            </a:r>
          </a:p>
          <a:p>
            <a:pPr algn="just"/>
            <a:r>
              <a:rPr lang="es-ES" sz="1600" dirty="0"/>
              <a:t>- *Música y Danza*: la música y danza tradicionales georgianas son muy populares y variadas.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C9EE0A54-C36A-A28C-096E-83914E1B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4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603C9495-AF5A-7A74-8D08-B165211E2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latin typeface="Gill Sans Nova Light"/>
              </a:rPr>
              <a:t>GEORGIA</a:t>
            </a:r>
            <a:endParaRPr lang="es-ES" b="1" dirty="0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EE9413FB-C03E-61E8-C45B-2051C5870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C2A0C9B-761B-FB60-BACA-A20DE0F052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02" r="1602"/>
          <a:stretch/>
        </p:blipFill>
        <p:spPr/>
      </p:pic>
    </p:spTree>
    <p:extLst>
      <p:ext uri="{BB962C8B-B14F-4D97-AF65-F5344CB8AC3E}">
        <p14:creationId xmlns:p14="http://schemas.microsoft.com/office/powerpoint/2010/main" val="28035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BF797-644D-A102-DE02-5D4F25622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6CD93B-AF88-F7CA-2D89-132B379EC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628" y="927958"/>
            <a:ext cx="5671486" cy="5584986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/>
              <a:t>*Comidas*</a:t>
            </a:r>
          </a:p>
          <a:p>
            <a:pPr algn="just"/>
            <a:r>
              <a:rPr lang="es-ES" sz="1600" dirty="0">
                <a:solidFill>
                  <a:schemeClr val="bg1"/>
                </a:solidFill>
              </a:rPr>
              <a:t>La cocina georgiana es conocida por sus platos tradicionales, como:</a:t>
            </a:r>
          </a:p>
          <a:p>
            <a:pPr algn="just"/>
            <a:r>
              <a:rPr lang="es-ES" sz="1600" dirty="0">
                <a:solidFill>
                  <a:schemeClr val="bg1"/>
                </a:solidFill>
              </a:rPr>
              <a:t>- *</a:t>
            </a:r>
            <a:r>
              <a:rPr lang="es-ES" sz="1600" err="1">
                <a:solidFill>
                  <a:schemeClr val="bg1"/>
                </a:solidFill>
              </a:rPr>
              <a:t>Khinkali</a:t>
            </a:r>
            <a:r>
              <a:rPr lang="es-ES" sz="1600" dirty="0">
                <a:solidFill>
                  <a:schemeClr val="bg1"/>
                </a:solidFill>
              </a:rPr>
              <a:t>* (bolas de masa rellenas de carne y especias)</a:t>
            </a:r>
          </a:p>
          <a:p>
            <a:pPr algn="just"/>
            <a:r>
              <a:rPr lang="es-ES" sz="1600" dirty="0">
                <a:solidFill>
                  <a:schemeClr val="bg1"/>
                </a:solidFill>
              </a:rPr>
              <a:t>- *</a:t>
            </a:r>
            <a:r>
              <a:rPr lang="es-ES" sz="1600" err="1">
                <a:solidFill>
                  <a:schemeClr val="bg1"/>
                </a:solidFill>
              </a:rPr>
              <a:t>Khachapuri</a:t>
            </a:r>
            <a:r>
              <a:rPr lang="es-ES" sz="1600" dirty="0">
                <a:solidFill>
                  <a:schemeClr val="bg1"/>
                </a:solidFill>
              </a:rPr>
              <a:t>* (pan con queso y huevo)</a:t>
            </a:r>
          </a:p>
          <a:p>
            <a:pPr algn="just"/>
            <a:r>
              <a:rPr lang="es-ES" sz="1600" dirty="0">
                <a:solidFill>
                  <a:schemeClr val="bg1"/>
                </a:solidFill>
              </a:rPr>
              <a:t>- *</a:t>
            </a:r>
            <a:r>
              <a:rPr lang="es-ES" sz="1600" err="1">
                <a:solidFill>
                  <a:schemeClr val="bg1"/>
                </a:solidFill>
              </a:rPr>
              <a:t>Shashlik</a:t>
            </a:r>
            <a:r>
              <a:rPr lang="es-ES" sz="1600" dirty="0">
                <a:solidFill>
                  <a:schemeClr val="bg1"/>
                </a:solidFill>
              </a:rPr>
              <a:t>* (brochetas de carne asada)</a:t>
            </a:r>
          </a:p>
          <a:p>
            <a:pPr algn="just"/>
            <a:r>
              <a:rPr lang="es-ES" sz="1600" b="1" u="sng" dirty="0"/>
              <a:t>*Bandera*</a:t>
            </a:r>
          </a:p>
          <a:p>
            <a:pPr algn="just"/>
            <a:r>
              <a:rPr lang="es-ES" sz="1600" dirty="0"/>
              <a:t>La bandera de Georgia es una cruz blanca sobre fondo rojo, conocida como la "Cruz de San Jorge".</a:t>
            </a:r>
          </a:p>
          <a:p>
            <a:pPr algn="just"/>
            <a:r>
              <a:rPr lang="es-ES" sz="1600" b="1" u="sng" dirty="0"/>
              <a:t>*Actividad Económica*</a:t>
            </a:r>
          </a:p>
          <a:p>
            <a:pPr algn="just"/>
            <a:r>
              <a:rPr lang="es-ES" sz="1600" dirty="0"/>
              <a:t>La economía de Georgia se basa en:</a:t>
            </a:r>
          </a:p>
          <a:p>
            <a:pPr algn="just"/>
            <a:r>
              <a:rPr lang="es-ES" sz="1600" dirty="0"/>
              <a:t>- *Agricultura*: el país produce vino, frutas y verduras.</a:t>
            </a:r>
          </a:p>
          <a:p>
            <a:pPr algn="just"/>
            <a:r>
              <a:rPr lang="es-ES" sz="1600" dirty="0"/>
              <a:t>- *Turismo*: Georgia atrae a muchos turistas debido a su rica historia y cultura.</a:t>
            </a:r>
          </a:p>
          <a:p>
            <a:pPr algn="just"/>
            <a:r>
              <a:rPr lang="es-ES" sz="1600" dirty="0"/>
              <a:t>- *Minería*: Georgia tiene reservas de minerales como el manganeso y el cobre.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C2FF4AC5-91F5-931C-14CF-B1720F6B5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5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159416EB-2D16-185E-F771-D96B6CB8A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latin typeface="Gill Sans Nova Light"/>
              </a:rPr>
              <a:t>GEORGIA</a:t>
            </a:r>
            <a:endParaRPr lang="es-ES" b="1" dirty="0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E7A3ABC-4323-8482-B782-16134BBE4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7" name="Picture Placeholder 6" descr="Una bandera en la mano&#10;&#10;El contenido generado por IA puede ser incorrecto.">
            <a:extLst>
              <a:ext uri="{FF2B5EF4-FFF2-40B4-BE49-F238E27FC236}">
                <a16:creationId xmlns:a16="http://schemas.microsoft.com/office/drawing/2014/main" id="{482BFC48-DA35-3F83-4064-9A86B6568A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04" r="2304"/>
          <a:stretch/>
        </p:blipFill>
        <p:spPr/>
      </p:pic>
    </p:spTree>
    <p:extLst>
      <p:ext uri="{BB962C8B-B14F-4D97-AF65-F5344CB8AC3E}">
        <p14:creationId xmlns:p14="http://schemas.microsoft.com/office/powerpoint/2010/main" val="282160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FF9F0-B897-7961-6115-D8D497FC1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7941B0-691A-889B-6B91-0F9DBAB83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628" y="927958"/>
            <a:ext cx="5671486" cy="5584986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latin typeface="Avenir Next LT Pro"/>
                <a:ea typeface="Calibri"/>
                <a:cs typeface="Calibri"/>
              </a:rPr>
              <a:t>*Forma de Representación</a:t>
            </a:r>
          </a:p>
          <a:p>
            <a:pPr algn="just"/>
            <a:r>
              <a:rPr lang="es-ES" sz="1600" dirty="0">
                <a:latin typeface="Avenir Next LT Pro"/>
                <a:ea typeface="Calibri"/>
                <a:cs typeface="Calibri"/>
              </a:rPr>
              <a:t>Georgia es una república parlamentaria representativa, con un gobierno encabezado por un primer ministro y un presidente que actúa como jefe de Estado ¹.</a:t>
            </a:r>
          </a:p>
          <a:p>
            <a:pPr algn="just"/>
            <a:endParaRPr lang="es-ES" sz="1600" b="1" u="sng" dirty="0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14CF3941-4F1A-DA45-F1BD-2FF37D327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6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42E48FEA-EE83-5417-6D33-2A52E62D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latin typeface="Gill Sans Nova Light"/>
              </a:rPr>
              <a:t>GEORGIA</a:t>
            </a:r>
            <a:endParaRPr lang="es-ES" b="1" dirty="0"/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83F3838-0D52-5787-21E3-B0812677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12" name="Picture Placeholder 11" descr="Un dibujo de una ciudad&#10;&#10;El contenido generado por IA puede ser incorrecto.">
            <a:extLst>
              <a:ext uri="{FF2B5EF4-FFF2-40B4-BE49-F238E27FC236}">
                <a16:creationId xmlns:a16="http://schemas.microsoft.com/office/drawing/2014/main" id="{3684C44D-D67B-175E-4C64-EF1E44550F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76" r="1576"/>
          <a:stretch/>
        </p:blipFill>
        <p:spPr/>
      </p:pic>
    </p:spTree>
    <p:extLst>
      <p:ext uri="{BB962C8B-B14F-4D97-AF65-F5344CB8AC3E}">
        <p14:creationId xmlns:p14="http://schemas.microsoft.com/office/powerpoint/2010/main" val="22677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3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3493DF-97F5-4DC6-F03B-01CFB7FCA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6C28A3-9916-BFA2-B12E-5DF4FDB69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GHANA:</a:t>
            </a:r>
          </a:p>
          <a:p>
            <a:pPr algn="just"/>
            <a:r>
              <a:rPr lang="es-ES" sz="1600" b="1" u="sng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*Continente:*</a:t>
            </a:r>
          </a:p>
          <a:p>
            <a:pPr algn="just"/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África</a:t>
            </a:r>
            <a:endParaRPr lang="es-ES" dirty="0">
              <a:solidFill>
                <a:schemeClr val="tx1"/>
              </a:solidFill>
            </a:endParaRPr>
          </a:p>
          <a:p>
            <a:pPr algn="just"/>
            <a:r>
              <a:rPr lang="es-ES" sz="1600" b="1" u="sng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*Océanos y mares:* </a:t>
            </a:r>
          </a:p>
          <a:p>
            <a:pPr algn="just"/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Océano Atlántico (Golfo de Guinea)</a:t>
            </a:r>
            <a:endParaRPr lang="es-ES" dirty="0">
              <a:solidFill>
                <a:schemeClr val="tx1"/>
              </a:solidFill>
            </a:endParaRPr>
          </a:p>
          <a:p>
            <a:pPr algn="just"/>
            <a:r>
              <a:rPr lang="es-ES" sz="1600" b="1" u="sng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*Localización geográfica:* </a:t>
            </a:r>
          </a:p>
          <a:p>
            <a:pPr algn="just"/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Se encuentra en el oeste de África, limitando con Costa de Marfil al oeste, Burkina Faso al norte y Togo al este.</a:t>
            </a:r>
            <a:endParaRPr lang="es-ES">
              <a:solidFill>
                <a:schemeClr val="tx1"/>
              </a:solidFill>
            </a:endParaRPr>
          </a:p>
          <a:p>
            <a:pPr algn="just"/>
            <a:r>
              <a:rPr lang="es-ES" sz="1600" b="1" u="sng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*División política:*</a:t>
            </a:r>
          </a:p>
          <a:p>
            <a:pPr algn="just"/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Está dividida en 16 regiones administrativas.</a:t>
            </a:r>
            <a:endParaRPr lang="es-ES" dirty="0">
              <a:solidFill>
                <a:schemeClr val="tx1"/>
              </a:solidFill>
            </a:endParaRPr>
          </a:p>
          <a:p>
            <a:pPr algn="just"/>
            <a:r>
              <a:rPr lang="es-ES" sz="1600" b="1" u="sng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*Relieve:* </a:t>
            </a:r>
          </a:p>
          <a:p>
            <a:pPr algn="just"/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Ghana tiene un relieve variado, con llanuras costeras, bosques y montañas (Montes </a:t>
            </a:r>
            <a:r>
              <a:rPr lang="es-ES" sz="1600" err="1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Akwapim</a:t>
            </a:r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).</a:t>
            </a:r>
            <a:endParaRPr lang="es-ES">
              <a:solidFill>
                <a:schemeClr val="tx1"/>
              </a:solidFill>
            </a:endParaRPr>
          </a:p>
          <a:p>
            <a:pPr algn="just"/>
            <a:r>
              <a:rPr lang="es-ES" sz="1600" b="1" u="sng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*Hidrografia:*</a:t>
            </a:r>
          </a:p>
          <a:p>
            <a:pPr algn="just"/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Principales ríos: Volta, </a:t>
            </a:r>
            <a:r>
              <a:rPr lang="es-ES" sz="1600" err="1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Pra</a:t>
            </a:r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 y </a:t>
            </a:r>
            <a:r>
              <a:rPr lang="es-ES" sz="1600" err="1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Ankobra</a:t>
            </a:r>
            <a:r>
              <a:rPr lang="es-ES" sz="1600" dirty="0">
                <a:solidFill>
                  <a:schemeClr val="tx1"/>
                </a:solidFill>
                <a:latin typeface="Avenir Next LT Pro"/>
                <a:ea typeface="Calibri"/>
                <a:cs typeface="Calibri"/>
              </a:rPr>
              <a:t>.</a:t>
            </a:r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3F4F5A98-45A6-D199-E6DE-825567B0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7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1C062B30-7DD0-7987-DA4E-23DF8A02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GHANA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3D05DF58-D322-53A7-2E46-9E315B519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5" name="Picture Placeholder 4" descr="Mapa&#10;&#10;El contenido generado por IA puede ser incorrecto.">
            <a:extLst>
              <a:ext uri="{FF2B5EF4-FFF2-40B4-BE49-F238E27FC236}">
                <a16:creationId xmlns:a16="http://schemas.microsoft.com/office/drawing/2014/main" id="{2CEBFFA8-E8D7-83C9-EE14-67EF9BECC3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50" r="2089" b="232"/>
          <a:stretch>
            <a:fillRect/>
          </a:stretch>
        </p:blipFill>
        <p:spPr>
          <a:xfrm>
            <a:off x="995254" y="819265"/>
            <a:ext cx="4424142" cy="5195293"/>
          </a:xfrm>
        </p:spPr>
      </p:pic>
    </p:spTree>
    <p:extLst>
      <p:ext uri="{BB962C8B-B14F-4D97-AF65-F5344CB8AC3E}">
        <p14:creationId xmlns:p14="http://schemas.microsoft.com/office/powerpoint/2010/main" val="413718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3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39FB5E-1E6C-9287-847F-62D76FCA2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8B7E554-0C48-F8ED-78D0-7C7751B18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*Tradición:*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Celebraciones como el Festival de los Ñoquis y el Festival de la Cosecha. La importancia de la familia y la comunidad.</a:t>
            </a: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*Comidas:*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Platos típicos incluyen el fufu (hecho de yuca o plátano), el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banku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(maíz fermentado) y el </a:t>
            </a:r>
            <a:r>
              <a:rPr lang="es-ES" sz="1600" dirty="0" err="1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jollof</a:t>
            </a:r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 rice.</a:t>
            </a:r>
            <a:endParaRPr lang="es-ES">
              <a:solidFill>
                <a:srgbClr val="000000"/>
              </a:solidFill>
            </a:endParaRP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*Bandera:*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La bandera de Ghana tiene tres colores: rojo, amarillo y verde, con una estrella negra en el centro.</a:t>
            </a:r>
            <a:endParaRPr lang="es-ES">
              <a:solidFill>
                <a:srgbClr val="000000"/>
              </a:solidFill>
            </a:endParaRPr>
          </a:p>
          <a:p>
            <a:pPr algn="just"/>
            <a:endParaRPr lang="es-ES" sz="1600" b="1" u="sng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*Actividad económica:*</a:t>
            </a:r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La economía ghanesa se basa en la agricultura (cacao, oro y otros minerales), la minería y la industria manufacturera.</a:t>
            </a:r>
            <a:endParaRPr lang="es-ES" dirty="0">
              <a:solidFill>
                <a:srgbClr val="000000"/>
              </a:solidFill>
            </a:endParaRPr>
          </a:p>
          <a:p>
            <a:pPr algn="just"/>
            <a:endParaRPr lang="es-ES" sz="1600" dirty="0">
              <a:solidFill>
                <a:srgbClr val="000000"/>
              </a:solidFill>
              <a:latin typeface="Avenir Next LT Pro"/>
              <a:ea typeface="Calibri"/>
              <a:cs typeface="Calibri"/>
            </a:endParaRP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4AD19A02-5E43-01D3-6DC0-565397F7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8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6C3E546A-4E32-5CBD-D11C-B4C45AB6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GHANA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926FAF1B-1B58-B86D-CFC2-BE3DA553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CDEF25D-1C41-73EE-AAA9-1456A30F1F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664" r="9664"/>
          <a:stretch/>
        </p:blipFill>
        <p:spPr>
          <a:xfrm>
            <a:off x="1636301" y="928122"/>
            <a:ext cx="3251199" cy="5001754"/>
          </a:xfrm>
        </p:spPr>
      </p:pic>
    </p:spTree>
    <p:extLst>
      <p:ext uri="{BB962C8B-B14F-4D97-AF65-F5344CB8AC3E}">
        <p14:creationId xmlns:p14="http://schemas.microsoft.com/office/powerpoint/2010/main" val="373153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3D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A22E0F-9234-BE15-A935-8AC338852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849C93-5FA3-C77A-5A72-CC93C3FC7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928" y="432658"/>
            <a:ext cx="5671486" cy="5965986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algn="just"/>
            <a:r>
              <a:rPr lang="es-ES" sz="1600" b="1" u="sng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*Forma de representación:*</a:t>
            </a:r>
            <a:endParaRPr lang="es-ES" dirty="0"/>
          </a:p>
          <a:p>
            <a:pPr algn="just"/>
            <a:r>
              <a:rPr lang="es-ES" sz="1600" dirty="0">
                <a:solidFill>
                  <a:srgbClr val="000000"/>
                </a:solidFill>
                <a:latin typeface="Avenir Next LT Pro"/>
                <a:ea typeface="Calibri"/>
                <a:cs typeface="Calibri"/>
              </a:rPr>
              <a:t>Ghana es una república democrática, con un presidente como jefe de Estado y gobierno.</a:t>
            </a:r>
            <a:endParaRPr lang="es-ES"/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7AF62E14-38B7-C78C-4154-B2B822A9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84D792B7-0397-C047-AE12-1A03F7E3DC83}" type="slidenum">
              <a:rPr lang="es-ES" smtClean="0"/>
              <a:pPr rtl="0"/>
              <a:t>9</a:t>
            </a:fld>
            <a:endParaRPr lang="es-ES" dirty="0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0858E73F-63A7-D650-E60C-340CC9B4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b="1" dirty="0">
                <a:solidFill>
                  <a:schemeClr val="tx1"/>
                </a:solidFill>
                <a:latin typeface="Gill Sans Nova Light"/>
              </a:rPr>
              <a:t>GHANA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8354C99B-6BF2-C10F-98AE-90135E761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  <a:endParaRPr lang="es-ES" dirty="0"/>
          </a:p>
        </p:txBody>
      </p:sp>
      <p:pic>
        <p:nvPicPr>
          <p:cNvPr id="5" name="Picture Placeholder 4" descr="Mapa&#10;&#10;El contenido generado por IA puede ser incorrecto.">
            <a:extLst>
              <a:ext uri="{FF2B5EF4-FFF2-40B4-BE49-F238E27FC236}">
                <a16:creationId xmlns:a16="http://schemas.microsoft.com/office/drawing/2014/main" id="{CD9FB727-A682-9CE9-7D57-2C8B74110E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5564" r="5564"/>
          <a:stretch/>
        </p:blipFill>
        <p:spPr/>
      </p:pic>
    </p:spTree>
    <p:extLst>
      <p:ext uri="{BB962C8B-B14F-4D97-AF65-F5344CB8AC3E}">
        <p14:creationId xmlns:p14="http://schemas.microsoft.com/office/powerpoint/2010/main" val="56681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Custom 33">
      <a:dk1>
        <a:srgbClr val="000000"/>
      </a:dk1>
      <a:lt1>
        <a:srgbClr val="FFFFFF"/>
      </a:lt1>
      <a:dk2>
        <a:srgbClr val="59512B"/>
      </a:dk2>
      <a:lt2>
        <a:srgbClr val="E7E4E6"/>
      </a:lt2>
      <a:accent1>
        <a:srgbClr val="F8F4EC"/>
      </a:accent1>
      <a:accent2>
        <a:srgbClr val="474134"/>
      </a:accent2>
      <a:accent3>
        <a:srgbClr val="E5E0D8"/>
      </a:accent3>
      <a:accent4>
        <a:srgbClr val="B6A592"/>
      </a:accent4>
      <a:accent5>
        <a:srgbClr val="F4F0ED"/>
      </a:accent5>
      <a:accent6>
        <a:srgbClr val="CEC5A7"/>
      </a:accent6>
      <a:hlink>
        <a:srgbClr val="827D57"/>
      </a:hlink>
      <a:folHlink>
        <a:srgbClr val="867052"/>
      </a:folHlink>
    </a:clrScheme>
    <a:fontScheme name="Custom 31">
      <a:majorFont>
        <a:latin typeface="Felix Titl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-Design-Berlin-Presentation_Win32_SW_v11" id="{A1E1012F-E9F8-4F40-92C8-C50A5DD6BDB3}" vid="{84DD5023-C7E9-4B03-B2A5-92320E38EFAA}"/>
    </a:ext>
  </a:extLst>
</a:theme>
</file>

<file path=ppt/theme/theme2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B04EA5-0343-4579-A177-61682A6D2E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9262BC-C013-4067-8A15-9DCD1281E34D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08AEB05A-1290-41EF-A3CD-520462C3FF16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596</Words>
  <Application>Microsoft Office PowerPoint</Application>
  <PresentationFormat>Panorámica</PresentationFormat>
  <Paragraphs>168</Paragraphs>
  <Slides>21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¨LOS DESAFIOS DEL PLANETA TIERRA¨</vt:lpstr>
      <vt:lpstr>indice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¨LOS DESAFIOS DEL PLANETA TIERRA¨</dc:title>
  <dc:creator/>
  <cp:lastModifiedBy>Santiago Tomas Flores</cp:lastModifiedBy>
  <cp:revision>463</cp:revision>
  <dcterms:created xsi:type="dcterms:W3CDTF">2025-06-16T21:43:51Z</dcterms:created>
  <dcterms:modified xsi:type="dcterms:W3CDTF">2025-06-17T01:25:15Z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