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4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8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54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10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0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3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9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0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4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6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0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958493-680A-452D-85A9-CE1BF24BDD67}" type="datetimeFigureOut">
              <a:rPr lang="es-ES" smtClean="0"/>
              <a:t>19/06/2025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06DFE-819B-422C-A1CA-2C9ADDAA83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5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6760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Arial Rounded MT Bold" panose="020F0704030504030204" pitchFamily="34" charset="0"/>
              </a:rPr>
              <a:t>TRABAJO PRACTICO INTEGRADOR </a:t>
            </a:r>
            <a:endParaRPr lang="es-E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 “LOS DESAFIOS DEL PLANETA TIERRA “</a:t>
            </a:r>
          </a:p>
          <a:p>
            <a:r>
              <a:rPr lang="es-ES" dirty="0" smtClean="0"/>
              <a:t>ILLANES ,CIRO  BENJAMIN </a:t>
            </a:r>
          </a:p>
          <a:p>
            <a:r>
              <a:rPr lang="es-ES" dirty="0" smtClean="0"/>
              <a:t>CURSO : 1 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58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Hidrografía: se centra principalmente en el rio NILO .</a:t>
            </a:r>
            <a:endParaRPr lang="es-ES" dirty="0"/>
          </a:p>
        </p:txBody>
      </p:sp>
      <p:pic>
        <p:nvPicPr>
          <p:cNvPr id="3074" name="Picture 2" descr="https://tse4.mm.bing.net/th?id=OIP.JjzpQOx4TAPzLScdXb5_T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2" y="3196518"/>
            <a:ext cx="3488894" cy="1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2.mm.bing.net/th?id=OIP.qj13NvfobzmDROi2ov8wYQHaD3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6" y="3196518"/>
            <a:ext cx="3705225" cy="19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5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133600"/>
            <a:ext cx="9601197" cy="3742268"/>
          </a:xfrm>
        </p:spPr>
        <p:txBody>
          <a:bodyPr/>
          <a:lstStyle/>
          <a:p>
            <a:r>
              <a:rPr lang="es-ES" sz="1600" dirty="0" smtClean="0"/>
              <a:t>ELEGIR UN PAIS DE CADA CONTINENTE (AMERICA, EUROPA , ÀFRICA , ASIA , Y OCEANIA) , INVESTIGAR Y BUSCAR INFORMACION DE CADA UNO DE ELLOS TENIENEDO EN CUENTA 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A qué continente pertenecen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Océanos y mares que lo rodean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Posición geográfica y formas de gobierno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División política , superficie y cantidad de habitantes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Actividad Económica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Cultura , tradiciones comidas típicas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Símbolo patrio : bandera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600" dirty="0" smtClean="0"/>
              <a:t>Relieve  e Hidrografía 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1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893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220" y="982132"/>
            <a:ext cx="9136378" cy="130386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AMÈRICA DEL NORTE – CANADÀ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4553" y="2906888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Canadá , pertenece al continente de AMERICA DEL NORTE .</a:t>
            </a:r>
          </a:p>
          <a:p>
            <a:r>
              <a:rPr lang="es-ES" dirty="0" smtClean="0"/>
              <a:t>Océanos que lo rodean : al norte con el mar GLACIAR Ártico , al oeste con el Pacifico y Alaska , al sur con los Estados Unidos y al oeste con el Océano Atlántico.</a:t>
            </a:r>
          </a:p>
          <a:p>
            <a:r>
              <a:rPr lang="es-ES" dirty="0" smtClean="0"/>
              <a:t>Formas de Gobierno : Estado soberano pero miembro de la comicidad Británicas de las Naciones.</a:t>
            </a:r>
          </a:p>
          <a:p>
            <a:r>
              <a:rPr lang="es-ES" dirty="0" smtClean="0"/>
              <a:t>División política : 10 provincias ,Alberta , Columbia , Británica , Manitoba , Nueva Brunswick, Nova Scotia , Príncipe Eduardo , Ontario, Quebec , Saskatchewan y Terranova.</a:t>
            </a:r>
          </a:p>
          <a:p>
            <a:endParaRPr lang="es-ES" dirty="0"/>
          </a:p>
        </p:txBody>
      </p:sp>
      <p:pic>
        <p:nvPicPr>
          <p:cNvPr id="1028" name="Picture 4" descr="https://tse3.mm.bing.net/th?id=OIP.FNHElRgxzHVK7wDWOjh_xgHaE7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5" y="88194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Superficie : 9.984.670 km2 </a:t>
            </a:r>
          </a:p>
          <a:p>
            <a:r>
              <a:rPr lang="es-ES" dirty="0" smtClean="0"/>
              <a:t>Habitantes: 40.1 millones de habitantes .</a:t>
            </a:r>
          </a:p>
          <a:p>
            <a:r>
              <a:rPr lang="es-ES" dirty="0" smtClean="0"/>
              <a:t>Capital :OTTAWA </a:t>
            </a:r>
          </a:p>
          <a:p>
            <a:r>
              <a:rPr lang="es-ES" dirty="0" smtClean="0"/>
              <a:t>Actividad Económica : impulsada principalmente por sector de servicios , manufactura ya construcción , recursos naturales , agricultura , minería , comercio exterior t tecnología e innovación.</a:t>
            </a:r>
          </a:p>
          <a:p>
            <a:r>
              <a:rPr lang="es-ES" dirty="0" smtClean="0"/>
              <a:t>Cultura: cultura se caracteriza por su multiculturalidad , cortesía y un fuerte sentido de comunidad , junto con aprecio por la naturaleza y las actividades al aire libre 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23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Tradiciones: es un país con una rica  mezcla de tradiciones , algunas de origen europeo ,otras propias. Ejemplo día de Canadá el 1 de Junio.</a:t>
            </a:r>
          </a:p>
          <a:p>
            <a:r>
              <a:rPr lang="es-ES" dirty="0" smtClean="0"/>
              <a:t>Comidas típicas: la poutiene ( plata de papa fritas con queso cuajada y </a:t>
            </a:r>
            <a:r>
              <a:rPr lang="es-ES" dirty="0" err="1" smtClean="0"/>
              <a:t>gravy</a:t>
            </a:r>
            <a:r>
              <a:rPr lang="es-ES" dirty="0" smtClean="0"/>
              <a:t> salsa de carne ) , Tourtiere , butter tarts.</a:t>
            </a:r>
          </a:p>
          <a:p>
            <a:r>
              <a:rPr lang="es-ES" dirty="0" smtClean="0"/>
              <a:t>Relieve: es muy variado incluyendo montañas , llanuras , escudos rocosos.</a:t>
            </a:r>
          </a:p>
          <a:p>
            <a:r>
              <a:rPr lang="es-ES" dirty="0" smtClean="0"/>
              <a:t>Hidrografía : se caracteriza por ser rica en agua dulce, con extensos sistemas fluviales ,  numerosos lagos incluyendo los grandes lagos interiores.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170" name="Picture 2" descr="https://tse3.mm.bing.net/th?id=OIP.hUQVoO-ITghOzy7dTYQ0zgHaEe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50067"/>
            <a:ext cx="2542821" cy="15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CANADÀ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IMÁGENES  DE CANADÀ </a:t>
            </a:r>
            <a:endParaRPr lang="es-ES" dirty="0"/>
          </a:p>
        </p:txBody>
      </p:sp>
      <p:pic>
        <p:nvPicPr>
          <p:cNvPr id="6146" name="Picture 2" descr="https://tse4.mm.bing.net/th?id=OIP.V_oaOwWL7EbFiLufrmtz9AHaE8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8" y="33591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se3.mm.bing.net/th?id=OIP.kGmIKtyqnW2Va1MlGDiOCwHaE8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335915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se1.mm.bing.net/th?id=OIP.WA8syENmkqsui3U8l9jSsQHaFj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08" y="33591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4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ÀFRICA – 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Egipto , pertenece al continente de África, aunque la península de SINAI , que forma parte de Egipto se encuentra en ASIA , la mayor parte del territorio esta en el extremo noroeste de África.</a:t>
            </a:r>
          </a:p>
          <a:p>
            <a:r>
              <a:rPr lang="es-ES" dirty="0" smtClean="0"/>
              <a:t>EGIPTO , esta bañado por el mar mediterráneo y el mar rojo al oeste .</a:t>
            </a:r>
          </a:p>
          <a:p>
            <a:r>
              <a:rPr lang="es-ES" dirty="0" smtClean="0"/>
              <a:t>Posición geográfica: linda al oeste con Libia , al sur con Sudan y al noroeste con Israel y el territorio palestino de Gaza .</a:t>
            </a:r>
          </a:p>
          <a:p>
            <a:r>
              <a:rPr lang="es-ES" dirty="0" smtClean="0"/>
              <a:t>Formas de gobierno : Republica árabe con un sistema democrático.</a:t>
            </a:r>
          </a:p>
        </p:txBody>
      </p:sp>
      <p:pic>
        <p:nvPicPr>
          <p:cNvPr id="2050" name="Picture 2" descr="https://tse3.mm.bing.net/th?id=OIP.9ON19hWChyCmdc4sg8jZfg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06966"/>
            <a:ext cx="291535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8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Superficie: 1.002 millones k m2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Habitantes : 118. 365,995 habitantes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División política: Egipto esta compuesto por 27 gobernaciones , entre ellas esta Asiut, Asuàn.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Actividad Económica : la economía de Egipto es mixta , con un sector privado importante y una regulación gubernamental , su principales actividades incluyen la agricultura , el turismo, el petróleo , las remesas de los trabajadores en el extranjero.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098" name="Picture 2" descr="https://tse2.mm.bing.net/th?id=OIP.rWmzxl05boz9sHr46rNrKAHaEO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06966"/>
            <a:ext cx="2603626" cy="1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2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EGIPTO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Cultura: es rica y compleja con influencias que se remonta  a la antigüedad y se entrelazan con la religión , las costumbres , el arte y las tradiciones.</a:t>
            </a:r>
          </a:p>
          <a:p>
            <a:r>
              <a:rPr lang="es-ES" dirty="0" smtClean="0"/>
              <a:t>Tradiciones: el país celebra una variedad de festividades Islámicas, como RAMADÀN, </a:t>
            </a:r>
          </a:p>
          <a:p>
            <a:r>
              <a:rPr lang="es-ES" dirty="0" smtClean="0"/>
              <a:t>Comidas típicas: el kushari, un plato vegetariano con arroz , pasta lentejas y garbanzos.</a:t>
            </a:r>
          </a:p>
          <a:p>
            <a:r>
              <a:rPr lang="es-ES" dirty="0" smtClean="0"/>
              <a:t>Relieve : se caracteriza por la predominancia , del desierto con el valle y delta del rio.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https://tse4.mm.bing.net/th?id=OIP.gQ-M09W9JeXwmSVWXaNAdgHaE8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63" y="809270"/>
            <a:ext cx="2215093" cy="14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1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611</Words>
  <Application>Microsoft Office PowerPoint</Application>
  <PresentationFormat>Panorámica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Garamond</vt:lpstr>
      <vt:lpstr>Wingdings</vt:lpstr>
      <vt:lpstr>Orgánico</vt:lpstr>
      <vt:lpstr>TRABAJO PRACTICO INTEGRADOR </vt:lpstr>
      <vt:lpstr>ACTIVIDADES </vt:lpstr>
      <vt:lpstr>AMÈRICA DEL NORTE – CANADÀ </vt:lpstr>
      <vt:lpstr>CANADÀ </vt:lpstr>
      <vt:lpstr>CANADÀ</vt:lpstr>
      <vt:lpstr>CANADÀ </vt:lpstr>
      <vt:lpstr>            ÀFRICA – EGIPTO </vt:lpstr>
      <vt:lpstr>EGIPTO </vt:lpstr>
      <vt:lpstr>EGIPTO </vt:lpstr>
      <vt:lpstr>EGIPTO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INTEGRADOR</dc:title>
  <dc:creator>Full name</dc:creator>
  <cp:lastModifiedBy>Full name</cp:lastModifiedBy>
  <cp:revision>15</cp:revision>
  <dcterms:created xsi:type="dcterms:W3CDTF">2025-06-18T22:23:29Z</dcterms:created>
  <dcterms:modified xsi:type="dcterms:W3CDTF">2025-06-18T23:43:47Z</dcterms:modified>
</cp:coreProperties>
</file>