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4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8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54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10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0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3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9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0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4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6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0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5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6760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Arial Rounded MT Bold" panose="020F0704030504030204" pitchFamily="34" charset="0"/>
              </a:rPr>
              <a:t>TRABAJO PRACTICO INTEGRADOR </a:t>
            </a:r>
            <a:endParaRPr lang="es-E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 “LOS DESAFIOS DEL PLANETA TIERRA “</a:t>
            </a:r>
          </a:p>
          <a:p>
            <a:r>
              <a:rPr lang="es-ES" dirty="0" smtClean="0"/>
              <a:t>ILLANES ,CIRO  BENJAMIN </a:t>
            </a:r>
          </a:p>
          <a:p>
            <a:r>
              <a:rPr lang="es-ES" dirty="0" smtClean="0"/>
              <a:t>CURSO : 1 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Hidrografía: se centra principalmente en el rio NILO .</a:t>
            </a:r>
            <a:endParaRPr lang="es-ES" dirty="0"/>
          </a:p>
        </p:txBody>
      </p:sp>
      <p:pic>
        <p:nvPicPr>
          <p:cNvPr id="3074" name="Picture 2" descr="https://tse4.mm.bing.net/th?id=OIP.JjzpQOx4TAPzLScdXb5_T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2" y="3196518"/>
            <a:ext cx="3488894" cy="1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2.mm.bing.net/th?id=OIP.qj13NvfobzmDROi2ov8wYQHaD3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87" y="982132"/>
            <a:ext cx="2492592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se2.mm.bing.net/th?id=OIP.i8c_97N7FiBbEeMnoBXYZAHaE6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82" y="3196517"/>
            <a:ext cx="2954657" cy="1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EUROPA – ESPAÑA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España , pertenece al continente de Europa.</a:t>
            </a:r>
          </a:p>
          <a:p>
            <a:r>
              <a:rPr lang="es-ES" dirty="0" smtClean="0"/>
              <a:t>Esta rodeada por el Océano Atlántico y el mar Mediterráneo.</a:t>
            </a:r>
          </a:p>
          <a:p>
            <a:r>
              <a:rPr lang="es-ES" dirty="0" smtClean="0"/>
              <a:t>Posición geográfica : se encuentra en el sudoeste de Europa ,y hace frontera con Francia la norte, y al oeste con Portugal.</a:t>
            </a:r>
          </a:p>
          <a:p>
            <a:r>
              <a:rPr lang="es-ES" dirty="0" smtClean="0"/>
              <a:t>Formas de gobierno: es un estado cuya forma política es una monarquía parlamentaria.</a:t>
            </a:r>
          </a:p>
          <a:p>
            <a:r>
              <a:rPr lang="es-ES" dirty="0" smtClean="0"/>
              <a:t>División política: se organiza políticamente en 17 comunidades autónomas y dos ciudades autónomas , que a su vez se divide en 50 provincias.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s://tse1.mm.bing.net/th?id=OIP._XHxeIaW_YnL7-heYOOIgwHaE8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887589"/>
            <a:ext cx="2192865" cy="14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Habitantes: es de 49.153.849 habitantes </a:t>
            </a:r>
          </a:p>
          <a:p>
            <a:r>
              <a:rPr lang="es-ES" dirty="0" smtClean="0"/>
              <a:t>Superficie: es de 505.000 km2 </a:t>
            </a:r>
          </a:p>
          <a:p>
            <a:r>
              <a:rPr lang="es-ES" dirty="0" smtClean="0"/>
              <a:t>Actividad Económica: es mixta y diversa con el sector servicio dominada por el producto interno bruto “PIB” </a:t>
            </a:r>
          </a:p>
          <a:p>
            <a:r>
              <a:rPr lang="es-ES" dirty="0" smtClean="0"/>
              <a:t>Cultura: la cultura española se caracteriza por su arte su arquitectura , su música y su literatura. La religión predomínate en España es la Católica.</a:t>
            </a:r>
          </a:p>
          <a:p>
            <a:r>
              <a:rPr lang="es-ES" dirty="0" smtClean="0"/>
              <a:t>Tradiciones : son semana santa, las fallas de valencia , y el flamenco.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https://tse2.mm.bing.net/th?id=OIP.x3sKhAl7-SappiSsmVzQqQHaFE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11199"/>
            <a:ext cx="2249414" cy="153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COMIDA TIPICA                 RELIGION                   TRADICION           </a:t>
            </a:r>
            <a:endParaRPr lang="es-ES" dirty="0"/>
          </a:p>
        </p:txBody>
      </p:sp>
      <p:pic>
        <p:nvPicPr>
          <p:cNvPr id="4098" name="Picture 2" descr="https://tse1.mm.bing.net/th?id=OIP.Whjn-IRQyXwLrmMjdGa0GQ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97" y="3458809"/>
            <a:ext cx="2169936" cy="15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2.mm.bing.net/th?id=OIP.uvL6Z7ztlMCturBrzpYScAHaE2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89" y="3259490"/>
            <a:ext cx="2619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se3.mm.bing.net/th?id=OIP.en4dBFflwoqeJuqNmaNI6gHaFd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3" y="3259490"/>
            <a:ext cx="247473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se3.mm.bing.net/th?id=OIP.g4r6PvQGXpvLqOLOhQRVCQHaFj&amp;pid=Api&amp;P=0&amp;h=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06966"/>
            <a:ext cx="2147710" cy="16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Comidas típicas : algunas comidas típicas son la paella , el gazpacho y la tortilla de papa .</a:t>
            </a:r>
          </a:p>
          <a:p>
            <a:r>
              <a:rPr lang="es-ES" dirty="0" smtClean="0"/>
              <a:t>Relieve : se caracteriza por su alta altitud, siendo uno de los países mas montañosos de Europa.</a:t>
            </a:r>
          </a:p>
          <a:p>
            <a:r>
              <a:rPr lang="es-ES" dirty="0" smtClean="0"/>
              <a:t>Hidrografía: se caracteriza por tener tres vertientes principales , la vertiente Atlántica , vertiente Mediterránea, y la vertiente Cantábrica.</a:t>
            </a:r>
            <a:endParaRPr lang="es-ES" dirty="0"/>
          </a:p>
        </p:txBody>
      </p:sp>
      <p:pic>
        <p:nvPicPr>
          <p:cNvPr id="3074" name="Picture 2" descr="https://tse3.mm.bing.net/th?id=OIP.Yo1n08irmpFg43bYM4VwLgHaE7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650992"/>
            <a:ext cx="2452510" cy="16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Australia , pertenece al continente de OCEANÌA, es el país mas grande del continente.</a:t>
            </a:r>
          </a:p>
          <a:p>
            <a:r>
              <a:rPr lang="es-ES" dirty="0" smtClean="0"/>
              <a:t>Esta rodeada por tres Océanos  y varios mares . Los océanos son: el Océano Índico al oeste y sur , el Océano Pacífico, al este y el Océano Antártico o Austral al sur .Además limita con los mares de Timor y Arafura al norte y con el mar de Tasmania entre Australia y Nueva Zelandia.</a:t>
            </a:r>
          </a:p>
          <a:p>
            <a:r>
              <a:rPr lang="es-ES" dirty="0" smtClean="0"/>
              <a:t>Posición geográfica : esta situada en el hemisferio sur , cerca de España 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OCEANÌA-AUSTRALIA </a:t>
            </a:r>
            <a:endParaRPr lang="es-ES" dirty="0"/>
          </a:p>
        </p:txBody>
      </p:sp>
      <p:pic>
        <p:nvPicPr>
          <p:cNvPr id="8196" name="Picture 4" descr="https://tse1.mm.bing.net/th?id=OIP.Al9yN0lfJ3X1Oh91_sTIcAHaEo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95733"/>
            <a:ext cx="2384425" cy="14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                       AUSTRALIA – CANBERRA (capital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Forma de gobierno : Parlamentaria, democracia representativa , Monarquía constitucional.</a:t>
            </a:r>
          </a:p>
          <a:p>
            <a:r>
              <a:rPr lang="es-ES" dirty="0" smtClean="0"/>
              <a:t>División política: esta dividida en 6 estados y dos territorios principales de varios territorios menores .</a:t>
            </a:r>
          </a:p>
          <a:p>
            <a:r>
              <a:rPr lang="es-ES" dirty="0" smtClean="0"/>
              <a:t>Superficie : 7.688 millones km 2 </a:t>
            </a:r>
          </a:p>
          <a:p>
            <a:r>
              <a:rPr lang="es-ES" dirty="0" smtClean="0"/>
              <a:t>Habitantes : 26.974.026 habitantes ( 2025)</a:t>
            </a:r>
          </a:p>
          <a:p>
            <a:endParaRPr lang="es-ES" dirty="0"/>
          </a:p>
        </p:txBody>
      </p:sp>
      <p:pic>
        <p:nvPicPr>
          <p:cNvPr id="9218" name="Picture 2" descr="https://tse1.mm.bing.net/th?id=OIP.ORjpsvI6nVGb_3UvsDj0EQHaHW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22707"/>
            <a:ext cx="1628421" cy="16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AUSTRALIA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Actividad Económica: la economía de Australia , se caracteriza por una fuerte independencia de la minería y la agricultura , aunque el sector servicios es el que contribuye mas al producto interno bruto.</a:t>
            </a:r>
          </a:p>
          <a:p>
            <a:r>
              <a:rPr lang="es-ES" dirty="0" smtClean="0"/>
              <a:t>Cultura : es una mezcla rica y diversa de influencia , indígenas , británicas , europeas y asiáticas.</a:t>
            </a:r>
          </a:p>
          <a:p>
            <a:r>
              <a:rPr lang="es-ES" dirty="0" smtClean="0"/>
              <a:t>Tradiciones : 6 tradiciones australianas que se debe tener en cuenta , tener un instrumento australiano , andar sin zapatos por la calle , comidas orgánicas , cenas contundentes , despertarse con los rayos del sol , insectos sagrados en Australia.</a:t>
            </a:r>
            <a:endParaRPr lang="es-ES" dirty="0"/>
          </a:p>
        </p:txBody>
      </p:sp>
      <p:pic>
        <p:nvPicPr>
          <p:cNvPr id="10242" name="Picture 2" descr="https://tse3.mm.bing.net/th?id=OIP.WJfyLVdyw6PX3Lyzohon4Q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92161"/>
            <a:ext cx="265571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AUSTRALIA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Comidas típicas : la carne de canguro a la parrilla , el Barbie ( barbacoa ), el vegemite en tostadas, el pastel de carne , el pollo a la parmesana , los fideos de cangrejo.</a:t>
            </a:r>
          </a:p>
          <a:p>
            <a:r>
              <a:rPr lang="es-ES" dirty="0" smtClean="0"/>
              <a:t>Relieve: se caracteriza por su antigüedad bajo relieve y relativa aridez.</a:t>
            </a:r>
          </a:p>
          <a:p>
            <a:r>
              <a:rPr lang="es-ES" dirty="0" smtClean="0"/>
              <a:t>Hidrografía: por ser un continente seco con una red fluvial relativamente escasa </a:t>
            </a:r>
            <a:endParaRPr lang="es-ES" dirty="0"/>
          </a:p>
        </p:txBody>
      </p:sp>
      <p:pic>
        <p:nvPicPr>
          <p:cNvPr id="11266" name="Picture 2" descr="https://tse2.mm.bing.net/th?id=OIP.xigSgVnRkfPDhaqPSkeWNw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671512"/>
            <a:ext cx="2870199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AUSTRALIA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2031" y="2884309"/>
            <a:ext cx="9601196" cy="3318936"/>
          </a:xfrm>
        </p:spPr>
        <p:txBody>
          <a:bodyPr/>
          <a:lstStyle/>
          <a:p>
            <a:r>
              <a:rPr lang="es-ES" dirty="0" smtClean="0"/>
              <a:t>   TRADICION                     SIDNEY</a:t>
            </a:r>
            <a:endParaRPr lang="es-ES" dirty="0"/>
          </a:p>
        </p:txBody>
      </p:sp>
      <p:pic>
        <p:nvPicPr>
          <p:cNvPr id="12290" name="Picture 2" descr="https://tse1.mm.bing.net/th?id=OIP.46IZ002K_SCtXKaahVa6AAHaD8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75" y="790222"/>
            <a:ext cx="2808737" cy="149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tse1.mm.bing.net/th?id=OIP.0DObRJsIeelH4wdwc_fOsgHaEb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30" y="3359150"/>
            <a:ext cx="286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tse3.mm.bing.net/th?id=OIP.rdOT3qlx_mHAPV0fdzMd4gHaFU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93" y="3359150"/>
            <a:ext cx="2868774" cy="21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tse1.mm.bing.net/th?id=OIP.J3J5wpE2HdEUJM3WJnXpJgHaEb&amp;pid=Api&amp;P=0&amp;h=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08" y="3359150"/>
            <a:ext cx="286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133600"/>
            <a:ext cx="9601197" cy="3742268"/>
          </a:xfrm>
        </p:spPr>
        <p:txBody>
          <a:bodyPr/>
          <a:lstStyle/>
          <a:p>
            <a:r>
              <a:rPr lang="es-ES" sz="1600" dirty="0" smtClean="0"/>
              <a:t>ELEGIR UN PAIS DE CADA CONTINENTE (AMERICA, EUROPA , ÀFRICA , ASIA , Y OCEANIA) , INVESTIGAR Y BUSCAR INFORMACION DE CADA UNO DE ELLOS TENIENEDO EN CUENTA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A qué continente pertenecen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Océanos y mares que lo rodean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Posición geográfica y formas de gobierno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División política , superficie y cantidad de habitantes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Actividad Económica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Cultura , tradiciones comidas típicas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Símbolo patrio : bandera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Relieve  e Hidrografía 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1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89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              ASIA- ARABIA SAUDITA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Pertenece el continente de ASIA .</a:t>
            </a:r>
          </a:p>
          <a:p>
            <a:r>
              <a:rPr lang="es-ES" dirty="0" smtClean="0"/>
              <a:t>Limita al oeste con el Mar Rojo y ala este con el Mar golfo Pérsico </a:t>
            </a:r>
          </a:p>
          <a:p>
            <a:r>
              <a:rPr lang="es-ES" dirty="0" smtClean="0"/>
              <a:t>Posición geográfica: al norte con Jordania, Irak y Kuwait</a:t>
            </a:r>
          </a:p>
          <a:p>
            <a:r>
              <a:rPr lang="es-ES" dirty="0" smtClean="0"/>
              <a:t>Formas de gobierno: es una monarquía absoluta.</a:t>
            </a:r>
          </a:p>
          <a:p>
            <a:r>
              <a:rPr lang="es-ES" dirty="0" smtClean="0"/>
              <a:t>División política : se divide en 13 provincias a su vez se dividen en 118 gobernaciones.</a:t>
            </a:r>
            <a:endParaRPr lang="es-ES" dirty="0"/>
          </a:p>
        </p:txBody>
      </p:sp>
      <p:pic>
        <p:nvPicPr>
          <p:cNvPr id="13314" name="Picture 2" descr="https://tse1.mm.bing.net/th?id=OIP.3D1OTvjGarmFb82q-YtUigHaEv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44" y="801511"/>
            <a:ext cx="2619024" cy="14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ARABIA SAUDITA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Superficie: es de 2,15 millones km2 </a:t>
            </a:r>
          </a:p>
          <a:p>
            <a:r>
              <a:rPr lang="es-ES" dirty="0" smtClean="0"/>
              <a:t>Habitantes : la cantidad de habitantes de 36.947.024 </a:t>
            </a:r>
          </a:p>
          <a:p>
            <a:r>
              <a:rPr lang="es-ES" dirty="0" smtClean="0"/>
              <a:t>Actividad Económica: las principales actividades económicas son extracción de petróleo.</a:t>
            </a:r>
          </a:p>
          <a:p>
            <a:r>
              <a:rPr lang="es-ES" dirty="0" smtClean="0"/>
              <a:t>Cultura : es fuertemente influenciada por el ISLAM , tradiciones BEDUINAS.</a:t>
            </a:r>
          </a:p>
          <a:p>
            <a:r>
              <a:rPr lang="es-ES" dirty="0" smtClean="0"/>
              <a:t>Tradiciones : están profundamente arraigadas en las enseñanzas ISLAMICAS .</a:t>
            </a:r>
          </a:p>
          <a:p>
            <a:r>
              <a:rPr lang="es-ES" dirty="0" smtClean="0"/>
              <a:t>Comida típicas : el </a:t>
            </a:r>
            <a:r>
              <a:rPr lang="es-ES" dirty="0" err="1" smtClean="0"/>
              <a:t>kabasa</a:t>
            </a:r>
            <a:r>
              <a:rPr lang="es-ES" dirty="0" smtClean="0"/>
              <a:t> ( arroz con carne y mezcla de especies ) se considera un platillo nacional.</a:t>
            </a:r>
            <a:endParaRPr lang="es-ES" dirty="0"/>
          </a:p>
        </p:txBody>
      </p:sp>
      <p:pic>
        <p:nvPicPr>
          <p:cNvPr id="14338" name="Picture 2" descr="https://tse4.mm.bing.net/th?id=OIP.tK9u2ndJmdKnS1DAZK21Lw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56" y="799040"/>
            <a:ext cx="1486959" cy="14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tse4.mm.bing.net/th?id=OIP.wfVfv90_57buNpREu1MT1wHaD2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94" y="799039"/>
            <a:ext cx="2452158" cy="14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ARABIA SAUDITA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Relieve: se caracteriza por una gran meseta centrada, rodeada de montañas y desiertos.</a:t>
            </a:r>
          </a:p>
          <a:p>
            <a:r>
              <a:rPr lang="es-ES" dirty="0" smtClean="0"/>
              <a:t>Hidrografía: se caracteriza por la escases de agua dulce.</a:t>
            </a:r>
          </a:p>
          <a:p>
            <a:pPr marL="0" indent="0">
              <a:buNone/>
            </a:pPr>
            <a:r>
              <a:rPr lang="es-ES" dirty="0" smtClean="0"/>
              <a:t>Comida típica (</a:t>
            </a:r>
            <a:r>
              <a:rPr lang="es-ES" dirty="0" err="1" smtClean="0"/>
              <a:t>kabasa</a:t>
            </a:r>
            <a:r>
              <a:rPr lang="es-ES" dirty="0" smtClean="0"/>
              <a:t>)          </a:t>
            </a:r>
            <a:endParaRPr lang="es-ES" dirty="0"/>
          </a:p>
        </p:txBody>
      </p:sp>
      <p:pic>
        <p:nvPicPr>
          <p:cNvPr id="15362" name="Picture 2" descr="https://tse2.mm.bing.net/th?id=OIP.bYnJFAbz3GqpprzFlT9FS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690561"/>
            <a:ext cx="2836332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tse1.mm.bing.net/th?id=OIP.jl7bt3-tu_z5pErMhRgITgHaEO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515556"/>
            <a:ext cx="2388103" cy="13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tse2.mm.bing.net/th?id=OIP.l0lz9_2AaZskFOzNPJ1HxAHaEJ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19" y="3984978"/>
            <a:ext cx="3411714" cy="19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220" y="982132"/>
            <a:ext cx="9136378" cy="130386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AMÈRICA DEL NORTE – CANADÀ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4553" y="2906888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Canadá , pertenece al continente de AMERICA DEL NORTE .</a:t>
            </a:r>
          </a:p>
          <a:p>
            <a:r>
              <a:rPr lang="es-ES" dirty="0" smtClean="0"/>
              <a:t>Océanos que lo rodean : al norte con el mar GLACIAR Ártico , al oeste con el Pacifico y Alaska , al sur con los Estados Unidos y al oeste con el Océano Atlántico.</a:t>
            </a:r>
          </a:p>
          <a:p>
            <a:r>
              <a:rPr lang="es-ES" dirty="0" smtClean="0"/>
              <a:t>Formas de Gobierno : Estado soberano pero miembro de la comicidad Británicas de las Naciones.</a:t>
            </a:r>
          </a:p>
          <a:p>
            <a:r>
              <a:rPr lang="es-ES" dirty="0" smtClean="0"/>
              <a:t>División política : 10 provincias ,Alberta , Columbia , Británica , Manitoba , Nueva Brunswick, Nova Scotia , Príncipe Eduardo , Ontario, Quebec , Saskatchewan y Terranova.</a:t>
            </a:r>
          </a:p>
          <a:p>
            <a:endParaRPr lang="es-ES" dirty="0"/>
          </a:p>
        </p:txBody>
      </p:sp>
      <p:pic>
        <p:nvPicPr>
          <p:cNvPr id="1028" name="Picture 4" descr="https://tse3.mm.bing.net/th?id=OIP.FNHElRgxzHVK7wDWOjh_xgHaE7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5" y="88194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Superficie : 9.984.670 km2 </a:t>
            </a:r>
          </a:p>
          <a:p>
            <a:r>
              <a:rPr lang="es-ES" dirty="0" smtClean="0"/>
              <a:t>Habitantes: 40.1 millones de habitantes .</a:t>
            </a:r>
          </a:p>
          <a:p>
            <a:r>
              <a:rPr lang="es-ES" dirty="0" smtClean="0"/>
              <a:t>Capital :OTTAWA </a:t>
            </a:r>
          </a:p>
          <a:p>
            <a:r>
              <a:rPr lang="es-ES" dirty="0" smtClean="0"/>
              <a:t>Actividad Económica : impulsada principalmente por sector de servicios , manufactura ya construcción , recursos naturales , agricultura , minería , comercio exterior t tecnología e innovación.</a:t>
            </a:r>
          </a:p>
          <a:p>
            <a:r>
              <a:rPr lang="es-ES" dirty="0" smtClean="0"/>
              <a:t>Cultura: cultura se caracteriza por su multiculturalidad , cortesía y un fuerte sentido de comunidad , junto con aprecio por la naturaleza y las actividades al aire libre .</a:t>
            </a:r>
            <a:endParaRPr lang="es-ES" dirty="0"/>
          </a:p>
        </p:txBody>
      </p:sp>
      <p:pic>
        <p:nvPicPr>
          <p:cNvPr id="5122" name="Picture 2" descr="https://tse2.mm.bing.net/th?id=OIP.3dn8ZKlFBAiH3P00zDbJKA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63" y="70696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Tradiciones: es un país con una rica  mezcla de tradiciones , algunas de origen europeo ,otras propias. Ejemplo día de Canadá el 1 de Junio.</a:t>
            </a:r>
          </a:p>
          <a:p>
            <a:r>
              <a:rPr lang="es-ES" dirty="0" smtClean="0"/>
              <a:t>Comidas típicas: la poutiene ( plata de papa fritas con queso cuajada y </a:t>
            </a:r>
            <a:r>
              <a:rPr lang="es-ES" dirty="0" err="1" smtClean="0"/>
              <a:t>gravy</a:t>
            </a:r>
            <a:r>
              <a:rPr lang="es-ES" dirty="0" smtClean="0"/>
              <a:t> salsa de carne ) , Tourtiere , butter tarts.</a:t>
            </a:r>
          </a:p>
          <a:p>
            <a:r>
              <a:rPr lang="es-ES" dirty="0" smtClean="0"/>
              <a:t>Relieve: es muy variado incluyendo montañas , llanuras , escudos rocosos.</a:t>
            </a:r>
          </a:p>
          <a:p>
            <a:r>
              <a:rPr lang="es-ES" dirty="0" smtClean="0"/>
              <a:t>Hidrografía : se caracteriza por ser rica en agua dulce, con extensos sistemas fluviales ,  numerosos lagos incluyendo los grandes lagos interiores.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170" name="Picture 2" descr="https://tse3.mm.bing.net/th?id=OIP.hUQVoO-ITghOzy7dTYQ0zgHaEe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50067"/>
            <a:ext cx="2542821" cy="15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IMÁGENES  DE CANADÀ </a:t>
            </a:r>
            <a:endParaRPr lang="es-ES" dirty="0"/>
          </a:p>
        </p:txBody>
      </p:sp>
      <p:pic>
        <p:nvPicPr>
          <p:cNvPr id="6146" name="Picture 2" descr="https://tse4.mm.bing.net/th?id=OIP.V_oaOwWL7EbFiLufrmtz9AHaE8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8" y="33591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se3.mm.bing.net/th?id=OIP.kGmIKtyqnW2Va1MlGDiOCwHaE8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33591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se1.mm.bing.net/th?id=OIP.WA8syENmkqsui3U8l9jSsQHaFj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08" y="33591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ÀFRICA – 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Egipto , pertenece al continente de África, aunque la península de SINAI , que forma parte de Egipto se encuentra en ASIA , la mayor parte del territorio esta en el extremo noroeste de África.</a:t>
            </a:r>
          </a:p>
          <a:p>
            <a:r>
              <a:rPr lang="es-ES" dirty="0" smtClean="0"/>
              <a:t>EGIPTO , esta bañado por el mar mediterráneo y el mar rojo al oeste .</a:t>
            </a:r>
          </a:p>
          <a:p>
            <a:r>
              <a:rPr lang="es-ES" dirty="0" smtClean="0"/>
              <a:t>Posición geográfica: linda al oeste con Libia , al sur con Sudan y al noroeste con Israel y el territorio palestino de Gaza .</a:t>
            </a:r>
          </a:p>
          <a:p>
            <a:r>
              <a:rPr lang="es-ES" dirty="0" smtClean="0"/>
              <a:t>Formas de gobierno : Republica árabe con un sistema democrático.</a:t>
            </a:r>
          </a:p>
        </p:txBody>
      </p:sp>
      <p:pic>
        <p:nvPicPr>
          <p:cNvPr id="2050" name="Picture 2" descr="https://tse3.mm.bing.net/th?id=OIP.9ON19hWChyCmdc4sg8jZf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06966"/>
            <a:ext cx="291535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Superficie: 1.002 millones k m2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Habitantes : 118. 365,995 habitantes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División política: Egipto esta compuesto por 27 gobernaciones , entre ellas esta Asiut, Asuàn.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Actividad Económica : la economía de Egipto es mixta , con un sector privado importante y una regulación gubernamental , su principales actividades incluyen la agricultura , el turismo, el petróleo , las remesas de los trabajadores en el extranjero.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098" name="Picture 2" descr="https://tse2.mm.bing.net/th?id=OIP.rWmzxl05boz9sHr46rNrKAHaEO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802921"/>
            <a:ext cx="2603626" cy="1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se2.mm.bing.net/th?id=OIP.CEUlc7PtnpL4u4Cyh3lMjwAAAA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670127"/>
            <a:ext cx="2531532" cy="16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Cultura: es rica y compleja con influencias que se remonta  a la antigüedad y se entrelazan con la religión , las costumbres , el arte y las tradiciones.</a:t>
            </a:r>
          </a:p>
          <a:p>
            <a:r>
              <a:rPr lang="es-ES" dirty="0" smtClean="0"/>
              <a:t>Tradiciones: el país celebra una variedad de festividades Islámicas, como RAMADÀN, </a:t>
            </a:r>
          </a:p>
          <a:p>
            <a:r>
              <a:rPr lang="es-ES" dirty="0" smtClean="0"/>
              <a:t>Comidas típicas: el kushari, un plato vegetariano con arroz , pasta lentejas y garbanzos.</a:t>
            </a:r>
          </a:p>
          <a:p>
            <a:r>
              <a:rPr lang="es-ES" dirty="0" smtClean="0"/>
              <a:t>Relieve : se caracteriza por la predominancia , del desierto con el valle y delta del rio.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Picture 2" descr="https://tse4.mm.bing.net/th?id=OIP.nWVZp3yhxPistwS5kjYxsQHaMM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22" y="652813"/>
            <a:ext cx="1320800" cy="16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1314</Words>
  <Application>Microsoft Office PowerPoint</Application>
  <PresentationFormat>Panorámica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Garamond</vt:lpstr>
      <vt:lpstr>Wingdings</vt:lpstr>
      <vt:lpstr>Orgánico</vt:lpstr>
      <vt:lpstr>TRABAJO PRACTICO INTEGRADOR </vt:lpstr>
      <vt:lpstr>ACTIVIDADES </vt:lpstr>
      <vt:lpstr>AMÈRICA DEL NORTE – CANADÀ </vt:lpstr>
      <vt:lpstr>CANADÀ </vt:lpstr>
      <vt:lpstr>CANADÀ</vt:lpstr>
      <vt:lpstr>CANADÀ </vt:lpstr>
      <vt:lpstr>            ÀFRICA – EGIPTO </vt:lpstr>
      <vt:lpstr>EGIPTO </vt:lpstr>
      <vt:lpstr>EGIPTO </vt:lpstr>
      <vt:lpstr>EGIPTO </vt:lpstr>
      <vt:lpstr>     EUROPA – ESPAÑA </vt:lpstr>
      <vt:lpstr>ESPAÑA </vt:lpstr>
      <vt:lpstr>ESPAÑA </vt:lpstr>
      <vt:lpstr>ESPAÑA </vt:lpstr>
      <vt:lpstr>        OCEANÌA-AUSTRALIA </vt:lpstr>
      <vt:lpstr>                       AUSTRALIA – CANBERRA (capital)</vt:lpstr>
      <vt:lpstr>   AUSTRALIA </vt:lpstr>
      <vt:lpstr> AUSTRALIA </vt:lpstr>
      <vt:lpstr>AUSTRALIA </vt:lpstr>
      <vt:lpstr>                         ASIA- ARABIA SAUDITA </vt:lpstr>
      <vt:lpstr>ARABIA SAUDITA </vt:lpstr>
      <vt:lpstr>        ARABIA SAUDITA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INTEGRADOR</dc:title>
  <dc:creator>Full name</dc:creator>
  <cp:lastModifiedBy>Full name</cp:lastModifiedBy>
  <cp:revision>35</cp:revision>
  <dcterms:created xsi:type="dcterms:W3CDTF">2025-06-18T22:23:29Z</dcterms:created>
  <dcterms:modified xsi:type="dcterms:W3CDTF">2025-06-19T01:42:39Z</dcterms:modified>
</cp:coreProperties>
</file>