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hildos Arabic Bold" pitchFamily="2" charset="-78"/>
      <p:regular r:id="rId12"/>
    </p:embeddedFont>
    <p:embeddedFont>
      <p:font typeface="Handy Casual" pitchFamily="2" charset="0"/>
      <p:regular r:id="rId13"/>
    </p:embeddedFont>
    <p:embeddedFont>
      <p:font typeface="KG Primary Penmanship" panose="02000506000000020003" pitchFamily="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2.fntdata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1.fntdata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3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10.png" /><Relationship Id="rId5" Type="http://schemas.openxmlformats.org/officeDocument/2006/relationships/image" Target="../media/image4.png" /><Relationship Id="rId10" Type="http://schemas.openxmlformats.org/officeDocument/2006/relationships/image" Target="../media/image9.svg" /><Relationship Id="rId4" Type="http://schemas.openxmlformats.org/officeDocument/2006/relationships/image" Target="../media/image3.svg" /><Relationship Id="rId9" Type="http://schemas.openxmlformats.org/officeDocument/2006/relationships/image" Target="../media/image8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 /><Relationship Id="rId3" Type="http://schemas.openxmlformats.org/officeDocument/2006/relationships/image" Target="../media/image59.png" /><Relationship Id="rId7" Type="http://schemas.openxmlformats.org/officeDocument/2006/relationships/image" Target="../media/image63.png" /><Relationship Id="rId12" Type="http://schemas.openxmlformats.org/officeDocument/2006/relationships/image" Target="../media/image6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2.svg" /><Relationship Id="rId11" Type="http://schemas.openxmlformats.org/officeDocument/2006/relationships/image" Target="../media/image67.png" /><Relationship Id="rId5" Type="http://schemas.openxmlformats.org/officeDocument/2006/relationships/image" Target="../media/image61.png" /><Relationship Id="rId10" Type="http://schemas.openxmlformats.org/officeDocument/2006/relationships/image" Target="../media/image66.svg" /><Relationship Id="rId4" Type="http://schemas.openxmlformats.org/officeDocument/2006/relationships/image" Target="../media/image60.svg" /><Relationship Id="rId9" Type="http://schemas.openxmlformats.org/officeDocument/2006/relationships/image" Target="../media/image65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 /><Relationship Id="rId13" Type="http://schemas.openxmlformats.org/officeDocument/2006/relationships/image" Target="../media/image4.png" /><Relationship Id="rId3" Type="http://schemas.openxmlformats.org/officeDocument/2006/relationships/image" Target="../media/image11.png" /><Relationship Id="rId7" Type="http://schemas.openxmlformats.org/officeDocument/2006/relationships/image" Target="../media/image15.png" /><Relationship Id="rId12" Type="http://schemas.openxmlformats.org/officeDocument/2006/relationships/image" Target="../media/image18.svg" /><Relationship Id="rId17" Type="http://schemas.openxmlformats.org/officeDocument/2006/relationships/image" Target="../media/image19.jpeg" /><Relationship Id="rId2" Type="http://schemas.openxmlformats.org/officeDocument/2006/relationships/image" Target="../media/image1.png" /><Relationship Id="rId16" Type="http://schemas.openxmlformats.org/officeDocument/2006/relationships/image" Target="../media/image7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svg" /><Relationship Id="rId11" Type="http://schemas.openxmlformats.org/officeDocument/2006/relationships/image" Target="../media/image17.png" /><Relationship Id="rId5" Type="http://schemas.openxmlformats.org/officeDocument/2006/relationships/image" Target="../media/image13.png" /><Relationship Id="rId15" Type="http://schemas.openxmlformats.org/officeDocument/2006/relationships/image" Target="../media/image6.png" /><Relationship Id="rId10" Type="http://schemas.openxmlformats.org/officeDocument/2006/relationships/image" Target="../media/image3.svg" /><Relationship Id="rId4" Type="http://schemas.openxmlformats.org/officeDocument/2006/relationships/image" Target="../media/image12.svg" /><Relationship Id="rId9" Type="http://schemas.openxmlformats.org/officeDocument/2006/relationships/image" Target="../media/image2.png" /><Relationship Id="rId14" Type="http://schemas.openxmlformats.org/officeDocument/2006/relationships/image" Target="../media/image5.sv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 /><Relationship Id="rId3" Type="http://schemas.openxmlformats.org/officeDocument/2006/relationships/image" Target="../media/image20.png" /><Relationship Id="rId7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jpeg" /><Relationship Id="rId5" Type="http://schemas.openxmlformats.org/officeDocument/2006/relationships/image" Target="../media/image22.png" /><Relationship Id="rId4" Type="http://schemas.openxmlformats.org/officeDocument/2006/relationships/image" Target="../media/image21.svg" /><Relationship Id="rId9" Type="http://schemas.openxmlformats.org/officeDocument/2006/relationships/image" Target="../media/image2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25.png" /><Relationship Id="rId7" Type="http://schemas.openxmlformats.org/officeDocument/2006/relationships/image" Target="../media/image7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27.png" /><Relationship Id="rId4" Type="http://schemas.openxmlformats.org/officeDocument/2006/relationships/image" Target="../media/image26.sv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3" Type="http://schemas.openxmlformats.org/officeDocument/2006/relationships/image" Target="../media/image31.png" /><Relationship Id="rId7" Type="http://schemas.openxmlformats.org/officeDocument/2006/relationships/image" Target="../media/image3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4.svg" /><Relationship Id="rId11" Type="http://schemas.openxmlformats.org/officeDocument/2006/relationships/image" Target="../media/image39.jpeg" /><Relationship Id="rId5" Type="http://schemas.openxmlformats.org/officeDocument/2006/relationships/image" Target="../media/image33.png" /><Relationship Id="rId10" Type="http://schemas.openxmlformats.org/officeDocument/2006/relationships/image" Target="../media/image38.svg" /><Relationship Id="rId4" Type="http://schemas.openxmlformats.org/officeDocument/2006/relationships/image" Target="../media/image32.svg" /><Relationship Id="rId9" Type="http://schemas.openxmlformats.org/officeDocument/2006/relationships/image" Target="../media/image37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40.png" /><Relationship Id="rId7" Type="http://schemas.openxmlformats.org/officeDocument/2006/relationships/image" Target="../media/image4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1.png" /><Relationship Id="rId5" Type="http://schemas.openxmlformats.org/officeDocument/2006/relationships/image" Target="../media/image7.svg" /><Relationship Id="rId4" Type="http://schemas.openxmlformats.org/officeDocument/2006/relationships/image" Target="../media/image6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 /><Relationship Id="rId3" Type="http://schemas.openxmlformats.org/officeDocument/2006/relationships/image" Target="../media/image13.png" /><Relationship Id="rId7" Type="http://schemas.openxmlformats.org/officeDocument/2006/relationships/image" Target="../media/image4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4.svg" /><Relationship Id="rId5" Type="http://schemas.openxmlformats.org/officeDocument/2006/relationships/image" Target="../media/image43.png" /><Relationship Id="rId10" Type="http://schemas.openxmlformats.org/officeDocument/2006/relationships/image" Target="../media/image12.svg" /><Relationship Id="rId4" Type="http://schemas.openxmlformats.org/officeDocument/2006/relationships/image" Target="../media/image14.svg" /><Relationship Id="rId9" Type="http://schemas.openxmlformats.org/officeDocument/2006/relationships/image" Target="../media/image11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 /><Relationship Id="rId13" Type="http://schemas.openxmlformats.org/officeDocument/2006/relationships/image" Target="../media/image55.png" /><Relationship Id="rId3" Type="http://schemas.openxmlformats.org/officeDocument/2006/relationships/image" Target="../media/image47.png" /><Relationship Id="rId7" Type="http://schemas.openxmlformats.org/officeDocument/2006/relationships/image" Target="../media/image51.png" /><Relationship Id="rId12" Type="http://schemas.openxmlformats.org/officeDocument/2006/relationships/image" Target="../media/image46.svg" /><Relationship Id="rId2" Type="http://schemas.openxmlformats.org/officeDocument/2006/relationships/image" Target="../media/image1.png" /><Relationship Id="rId16" Type="http://schemas.openxmlformats.org/officeDocument/2006/relationships/image" Target="../media/image58.sv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svg" /><Relationship Id="rId11" Type="http://schemas.openxmlformats.org/officeDocument/2006/relationships/image" Target="../media/image45.png" /><Relationship Id="rId5" Type="http://schemas.openxmlformats.org/officeDocument/2006/relationships/image" Target="../media/image49.png" /><Relationship Id="rId15" Type="http://schemas.openxmlformats.org/officeDocument/2006/relationships/image" Target="../media/image57.png" /><Relationship Id="rId10" Type="http://schemas.openxmlformats.org/officeDocument/2006/relationships/image" Target="../media/image54.svg" /><Relationship Id="rId4" Type="http://schemas.openxmlformats.org/officeDocument/2006/relationships/image" Target="../media/image48.svg" /><Relationship Id="rId9" Type="http://schemas.openxmlformats.org/officeDocument/2006/relationships/image" Target="../media/image53.png" /><Relationship Id="rId14" Type="http://schemas.openxmlformats.org/officeDocument/2006/relationships/image" Target="../media/image56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38030" y="8473158"/>
            <a:ext cx="8290545" cy="96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</a:pPr>
            <a:r>
              <a:rPr lang="en-US" sz="558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TALLER FAMILIAS DE NIVEL INICIAL</a:t>
            </a:r>
          </a:p>
        </p:txBody>
      </p:sp>
      <p:sp>
        <p:nvSpPr>
          <p:cNvPr id="4" name="Freeform 4"/>
          <p:cNvSpPr/>
          <p:nvPr/>
        </p:nvSpPr>
        <p:spPr>
          <a:xfrm rot="-7882162">
            <a:off x="15619653" y="4241647"/>
            <a:ext cx="7641363" cy="7377388"/>
          </a:xfrm>
          <a:custGeom>
            <a:avLst/>
            <a:gdLst/>
            <a:ahLst/>
            <a:cxnLst/>
            <a:rect l="l" t="t" r="r" b="b"/>
            <a:pathLst>
              <a:path w="7641363" h="7377388">
                <a:moveTo>
                  <a:pt x="0" y="0"/>
                </a:moveTo>
                <a:lnTo>
                  <a:pt x="7641363" y="0"/>
                </a:lnTo>
                <a:lnTo>
                  <a:pt x="7641363" y="7377389"/>
                </a:lnTo>
                <a:lnTo>
                  <a:pt x="0" y="73773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5023787">
            <a:off x="-3587572" y="2308490"/>
            <a:ext cx="5849883" cy="5647796"/>
          </a:xfrm>
          <a:custGeom>
            <a:avLst/>
            <a:gdLst/>
            <a:ahLst/>
            <a:cxnLst/>
            <a:rect l="l" t="t" r="r" b="b"/>
            <a:pathLst>
              <a:path w="5849883" h="5647796">
                <a:moveTo>
                  <a:pt x="0" y="0"/>
                </a:moveTo>
                <a:lnTo>
                  <a:pt x="5849883" y="0"/>
                </a:lnTo>
                <a:lnTo>
                  <a:pt x="5849883" y="5647796"/>
                </a:lnTo>
                <a:lnTo>
                  <a:pt x="0" y="5647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882162">
            <a:off x="6272016" y="-2617623"/>
            <a:ext cx="5422572" cy="5235247"/>
          </a:xfrm>
          <a:custGeom>
            <a:avLst/>
            <a:gdLst/>
            <a:ahLst/>
            <a:cxnLst/>
            <a:rect l="l" t="t" r="r" b="b"/>
            <a:pathLst>
              <a:path w="5422572" h="5235247">
                <a:moveTo>
                  <a:pt x="0" y="0"/>
                </a:moveTo>
                <a:lnTo>
                  <a:pt x="5422572" y="0"/>
                </a:lnTo>
                <a:lnTo>
                  <a:pt x="5422572" y="5235246"/>
                </a:lnTo>
                <a:lnTo>
                  <a:pt x="0" y="5235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969735">
            <a:off x="3891271" y="8708545"/>
            <a:ext cx="992163" cy="860303"/>
          </a:xfrm>
          <a:custGeom>
            <a:avLst/>
            <a:gdLst/>
            <a:ahLst/>
            <a:cxnLst/>
            <a:rect l="l" t="t" r="r" b="b"/>
            <a:pathLst>
              <a:path w="992163" h="860303">
                <a:moveTo>
                  <a:pt x="0" y="0"/>
                </a:moveTo>
                <a:lnTo>
                  <a:pt x="992163" y="0"/>
                </a:lnTo>
                <a:lnTo>
                  <a:pt x="992163" y="860303"/>
                </a:lnTo>
                <a:lnTo>
                  <a:pt x="0" y="860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58605" flipH="1">
            <a:off x="12889863" y="8684686"/>
            <a:ext cx="982818" cy="852200"/>
          </a:xfrm>
          <a:custGeom>
            <a:avLst/>
            <a:gdLst/>
            <a:ahLst/>
            <a:cxnLst/>
            <a:rect l="l" t="t" r="r" b="b"/>
            <a:pathLst>
              <a:path w="982818" h="852200">
                <a:moveTo>
                  <a:pt x="982818" y="0"/>
                </a:moveTo>
                <a:lnTo>
                  <a:pt x="0" y="0"/>
                </a:lnTo>
                <a:lnTo>
                  <a:pt x="0" y="852200"/>
                </a:lnTo>
                <a:lnTo>
                  <a:pt x="982818" y="852200"/>
                </a:lnTo>
                <a:lnTo>
                  <a:pt x="9828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6234" y="2590857"/>
            <a:ext cx="16113066" cy="532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34"/>
              </a:lnSpc>
            </a:pP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L</a:t>
            </a:r>
            <a:r>
              <a:rPr lang="en-US" sz="22765" spc="682">
                <a:solidFill>
                  <a:srgbClr val="C8E292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22765" spc="682">
                <a:solidFill>
                  <a:srgbClr val="FBC6DD"/>
                </a:solidFill>
                <a:latin typeface="Handy Casual"/>
                <a:ea typeface="Handy Casual"/>
                <a:cs typeface="Handy Casual"/>
                <a:sym typeface="Handy Casual"/>
              </a:rPr>
              <a:t>M</a:t>
            </a:r>
            <a:r>
              <a:rPr lang="en-US" sz="22765" spc="682">
                <a:solidFill>
                  <a:srgbClr val="FFDE59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G</a:t>
            </a:r>
            <a:r>
              <a:rPr lang="en-US" sz="22765" spc="682">
                <a:solidFill>
                  <a:srgbClr val="C8E292"/>
                </a:solidFill>
                <a:latin typeface="Handy Casual"/>
                <a:ea typeface="Handy Casual"/>
                <a:cs typeface="Handy Casual"/>
                <a:sym typeface="Handy Casual"/>
              </a:rPr>
              <a:t>I</a:t>
            </a:r>
            <a:r>
              <a:rPr lang="en-US" sz="22765" spc="682">
                <a:solidFill>
                  <a:srgbClr val="FBC6DD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 </a:t>
            </a:r>
            <a:r>
              <a:rPr lang="en-US" sz="22765" spc="682">
                <a:solidFill>
                  <a:srgbClr val="FFDE59"/>
                </a:solidFill>
                <a:latin typeface="Handy Casual"/>
                <a:ea typeface="Handy Casual"/>
                <a:cs typeface="Handy Casual"/>
                <a:sym typeface="Handy Casual"/>
              </a:rPr>
              <a:t>D</a:t>
            </a: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E </a:t>
            </a:r>
            <a:r>
              <a:rPr lang="en-US" sz="22765" spc="682">
                <a:solidFill>
                  <a:srgbClr val="C8E292"/>
                </a:solidFill>
                <a:latin typeface="Handy Casual"/>
                <a:ea typeface="Handy Casual"/>
                <a:cs typeface="Handy Casual"/>
                <a:sym typeface="Handy Casual"/>
              </a:rPr>
              <a:t>L</a:t>
            </a:r>
            <a:r>
              <a:rPr lang="en-US" sz="22765" spc="682">
                <a:solidFill>
                  <a:srgbClr val="FBC6DD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FFDE59"/>
                </a:solidFill>
                <a:latin typeface="Handy Casual"/>
                <a:ea typeface="Handy Casual"/>
                <a:cs typeface="Handy Casual"/>
                <a:sym typeface="Handy Casual"/>
              </a:rPr>
              <a:t>S</a:t>
            </a: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 P</a:t>
            </a:r>
            <a:r>
              <a:rPr lang="en-US" sz="22765" spc="682">
                <a:solidFill>
                  <a:srgbClr val="C8E292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FBC6DD"/>
                </a:solidFill>
                <a:latin typeface="Handy Casual"/>
                <a:ea typeface="Handy Casual"/>
                <a:cs typeface="Handy Casual"/>
                <a:sym typeface="Handy Casual"/>
              </a:rPr>
              <a:t>L</a:t>
            </a:r>
            <a:r>
              <a:rPr lang="en-US" sz="22765" spc="682">
                <a:solidFill>
                  <a:srgbClr val="FFDE59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94E2E4"/>
                </a:solidFill>
                <a:latin typeface="Handy Casual"/>
                <a:ea typeface="Handy Casual"/>
                <a:cs typeface="Handy Casual"/>
                <a:sym typeface="Handy Casual"/>
              </a:rPr>
              <a:t>B</a:t>
            </a:r>
            <a:r>
              <a:rPr lang="en-US" sz="22765" spc="682">
                <a:solidFill>
                  <a:srgbClr val="C8E292"/>
                </a:solidFill>
                <a:latin typeface="Handy Casual"/>
                <a:ea typeface="Handy Casual"/>
                <a:cs typeface="Handy Casual"/>
                <a:sym typeface="Handy Casual"/>
              </a:rPr>
              <a:t>R</a:t>
            </a:r>
            <a:r>
              <a:rPr lang="en-US" sz="22765" spc="682">
                <a:solidFill>
                  <a:srgbClr val="FBC6DD"/>
                </a:solidFill>
                <a:latin typeface="Handy Casual"/>
                <a:ea typeface="Handy Casual"/>
                <a:cs typeface="Handy Casual"/>
                <a:sym typeface="Handy Casual"/>
              </a:rPr>
              <a:t>A</a:t>
            </a:r>
            <a:r>
              <a:rPr lang="en-US" sz="22765" spc="682">
                <a:solidFill>
                  <a:srgbClr val="FFDE59"/>
                </a:solidFill>
                <a:latin typeface="Handy Casual"/>
                <a:ea typeface="Handy Casual"/>
                <a:cs typeface="Handy Casual"/>
                <a:sym typeface="Handy Casual"/>
              </a:rPr>
              <a:t>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173200" y="608625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89727" y="1552294"/>
            <a:ext cx="4898722" cy="7547051"/>
          </a:xfrm>
          <a:custGeom>
            <a:avLst/>
            <a:gdLst/>
            <a:ahLst/>
            <a:cxnLst/>
            <a:rect l="l" t="t" r="r" b="b"/>
            <a:pathLst>
              <a:path w="4898722" h="7547051">
                <a:moveTo>
                  <a:pt x="4898723" y="0"/>
                </a:moveTo>
                <a:lnTo>
                  <a:pt x="0" y="0"/>
                </a:lnTo>
                <a:lnTo>
                  <a:pt x="0" y="7547051"/>
                </a:lnTo>
                <a:lnTo>
                  <a:pt x="4898723" y="7547051"/>
                </a:lnTo>
                <a:lnTo>
                  <a:pt x="489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83683" y="1552294"/>
            <a:ext cx="4898722" cy="7547051"/>
          </a:xfrm>
          <a:custGeom>
            <a:avLst/>
            <a:gdLst/>
            <a:ahLst/>
            <a:cxnLst/>
            <a:rect l="l" t="t" r="r" b="b"/>
            <a:pathLst>
              <a:path w="4898722" h="7547051">
                <a:moveTo>
                  <a:pt x="0" y="0"/>
                </a:moveTo>
                <a:lnTo>
                  <a:pt x="4898723" y="0"/>
                </a:lnTo>
                <a:lnTo>
                  <a:pt x="4898723" y="7547051"/>
                </a:lnTo>
                <a:lnTo>
                  <a:pt x="0" y="7547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99331" y="6711011"/>
            <a:ext cx="5406105" cy="373513"/>
          </a:xfrm>
          <a:custGeom>
            <a:avLst/>
            <a:gdLst/>
            <a:ahLst/>
            <a:cxnLst/>
            <a:rect l="l" t="t" r="r" b="b"/>
            <a:pathLst>
              <a:path w="5406105" h="373513">
                <a:moveTo>
                  <a:pt x="0" y="0"/>
                </a:moveTo>
                <a:lnTo>
                  <a:pt x="5406105" y="0"/>
                </a:lnTo>
                <a:lnTo>
                  <a:pt x="5406105" y="373513"/>
                </a:lnTo>
                <a:lnTo>
                  <a:pt x="0" y="373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8831" y="2241628"/>
            <a:ext cx="2411804" cy="2267096"/>
          </a:xfrm>
          <a:custGeom>
            <a:avLst/>
            <a:gdLst/>
            <a:ahLst/>
            <a:cxnLst/>
            <a:rect l="l" t="t" r="r" b="b"/>
            <a:pathLst>
              <a:path w="2411804" h="2267096">
                <a:moveTo>
                  <a:pt x="0" y="0"/>
                </a:moveTo>
                <a:lnTo>
                  <a:pt x="2411804" y="0"/>
                </a:lnTo>
                <a:lnTo>
                  <a:pt x="2411804" y="2267096"/>
                </a:lnTo>
                <a:lnTo>
                  <a:pt x="0" y="22670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26733" y="7084524"/>
            <a:ext cx="3890279" cy="1485379"/>
          </a:xfrm>
          <a:custGeom>
            <a:avLst/>
            <a:gdLst/>
            <a:ahLst/>
            <a:cxnLst/>
            <a:rect l="l" t="t" r="r" b="b"/>
            <a:pathLst>
              <a:path w="3890279" h="1485379">
                <a:moveTo>
                  <a:pt x="0" y="0"/>
                </a:moveTo>
                <a:lnTo>
                  <a:pt x="3890280" y="0"/>
                </a:lnTo>
                <a:lnTo>
                  <a:pt x="3890280" y="1485379"/>
                </a:lnTo>
                <a:lnTo>
                  <a:pt x="0" y="1485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11034" y="4170617"/>
            <a:ext cx="9465932" cy="2069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84"/>
              </a:lnSpc>
              <a:spcBef>
                <a:spcPts val="11988"/>
              </a:spcBef>
            </a:pPr>
            <a:r>
              <a:rPr lang="en-US" sz="1440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Gracias!!!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7882162">
            <a:off x="-286918" y="-2509549"/>
            <a:ext cx="5413340" cy="5226334"/>
          </a:xfrm>
          <a:custGeom>
            <a:avLst/>
            <a:gdLst/>
            <a:ahLst/>
            <a:cxnLst/>
            <a:rect l="l" t="t" r="r" b="b"/>
            <a:pathLst>
              <a:path w="5413340" h="5226334">
                <a:moveTo>
                  <a:pt x="0" y="0"/>
                </a:moveTo>
                <a:lnTo>
                  <a:pt x="5413340" y="0"/>
                </a:lnTo>
                <a:lnTo>
                  <a:pt x="5413340" y="5226334"/>
                </a:lnTo>
                <a:lnTo>
                  <a:pt x="0" y="522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7882162">
            <a:off x="8027349" y="-2509549"/>
            <a:ext cx="5413340" cy="5226334"/>
          </a:xfrm>
          <a:custGeom>
            <a:avLst/>
            <a:gdLst/>
            <a:ahLst/>
            <a:cxnLst/>
            <a:rect l="l" t="t" r="r" b="b"/>
            <a:pathLst>
              <a:path w="5413340" h="5226334">
                <a:moveTo>
                  <a:pt x="0" y="0"/>
                </a:moveTo>
                <a:lnTo>
                  <a:pt x="5413340" y="0"/>
                </a:lnTo>
                <a:lnTo>
                  <a:pt x="5413340" y="5226334"/>
                </a:lnTo>
                <a:lnTo>
                  <a:pt x="0" y="5226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7882162">
            <a:off x="9211590" y="8228138"/>
            <a:ext cx="5413340" cy="5226334"/>
          </a:xfrm>
          <a:custGeom>
            <a:avLst/>
            <a:gdLst/>
            <a:ahLst/>
            <a:cxnLst/>
            <a:rect l="l" t="t" r="r" b="b"/>
            <a:pathLst>
              <a:path w="5413340" h="5226334">
                <a:moveTo>
                  <a:pt x="0" y="0"/>
                </a:moveTo>
                <a:lnTo>
                  <a:pt x="5413340" y="0"/>
                </a:lnTo>
                <a:lnTo>
                  <a:pt x="5413340" y="5226334"/>
                </a:lnTo>
                <a:lnTo>
                  <a:pt x="0" y="52263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882162">
            <a:off x="15242019" y="4083877"/>
            <a:ext cx="7641363" cy="7377388"/>
          </a:xfrm>
          <a:custGeom>
            <a:avLst/>
            <a:gdLst/>
            <a:ahLst/>
            <a:cxnLst/>
            <a:rect l="l" t="t" r="r" b="b"/>
            <a:pathLst>
              <a:path w="7641363" h="7377388">
                <a:moveTo>
                  <a:pt x="0" y="0"/>
                </a:moveTo>
                <a:lnTo>
                  <a:pt x="7641362" y="0"/>
                </a:lnTo>
                <a:lnTo>
                  <a:pt x="7641362" y="7377389"/>
                </a:lnTo>
                <a:lnTo>
                  <a:pt x="0" y="73773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7882162">
            <a:off x="15041340" y="-170830"/>
            <a:ext cx="4738148" cy="4574467"/>
          </a:xfrm>
          <a:custGeom>
            <a:avLst/>
            <a:gdLst/>
            <a:ahLst/>
            <a:cxnLst/>
            <a:rect l="l" t="t" r="r" b="b"/>
            <a:pathLst>
              <a:path w="4738148" h="4574467">
                <a:moveTo>
                  <a:pt x="0" y="0"/>
                </a:moveTo>
                <a:lnTo>
                  <a:pt x="4738148" y="0"/>
                </a:lnTo>
                <a:lnTo>
                  <a:pt x="4738148" y="4574467"/>
                </a:lnTo>
                <a:lnTo>
                  <a:pt x="0" y="4574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7882162">
            <a:off x="-3033947" y="2905182"/>
            <a:ext cx="5849883" cy="5647796"/>
          </a:xfrm>
          <a:custGeom>
            <a:avLst/>
            <a:gdLst/>
            <a:ahLst/>
            <a:cxnLst/>
            <a:rect l="l" t="t" r="r" b="b"/>
            <a:pathLst>
              <a:path w="5849883" h="5647796">
                <a:moveTo>
                  <a:pt x="0" y="0"/>
                </a:moveTo>
                <a:lnTo>
                  <a:pt x="5849883" y="0"/>
                </a:lnTo>
                <a:lnTo>
                  <a:pt x="5849883" y="5647796"/>
                </a:lnTo>
                <a:lnTo>
                  <a:pt x="0" y="56477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882162">
            <a:off x="1872159" y="8119320"/>
            <a:ext cx="5422572" cy="5235247"/>
          </a:xfrm>
          <a:custGeom>
            <a:avLst/>
            <a:gdLst/>
            <a:ahLst/>
            <a:cxnLst/>
            <a:rect l="l" t="t" r="r" b="b"/>
            <a:pathLst>
              <a:path w="5422572" h="5235247">
                <a:moveTo>
                  <a:pt x="0" y="0"/>
                </a:moveTo>
                <a:lnTo>
                  <a:pt x="5422572" y="0"/>
                </a:lnTo>
                <a:lnTo>
                  <a:pt x="5422572" y="5235247"/>
                </a:lnTo>
                <a:lnTo>
                  <a:pt x="0" y="52352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3435318" y="103618"/>
            <a:ext cx="11534731" cy="10183382"/>
          </a:xfrm>
          <a:custGeom>
            <a:avLst/>
            <a:gdLst/>
            <a:ahLst/>
            <a:cxnLst/>
            <a:rect l="l" t="t" r="r" b="b"/>
            <a:pathLst>
              <a:path w="11534731" h="10183382">
                <a:moveTo>
                  <a:pt x="0" y="0"/>
                </a:moveTo>
                <a:lnTo>
                  <a:pt x="11534732" y="0"/>
                </a:lnTo>
                <a:lnTo>
                  <a:pt x="11534732" y="10183382"/>
                </a:lnTo>
                <a:lnTo>
                  <a:pt x="0" y="101833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7882162">
            <a:off x="3868720" y="-5433125"/>
            <a:ext cx="10368857" cy="10010660"/>
          </a:xfrm>
          <a:custGeom>
            <a:avLst/>
            <a:gdLst/>
            <a:ahLst/>
            <a:cxnLst/>
            <a:rect l="l" t="t" r="r" b="b"/>
            <a:pathLst>
              <a:path w="10368857" h="10010660">
                <a:moveTo>
                  <a:pt x="0" y="0"/>
                </a:moveTo>
                <a:lnTo>
                  <a:pt x="10368857" y="0"/>
                </a:lnTo>
                <a:lnTo>
                  <a:pt x="10368857" y="10010660"/>
                </a:lnTo>
                <a:lnTo>
                  <a:pt x="0" y="10010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875622" y="2507634"/>
            <a:ext cx="14536755" cy="7074402"/>
          </a:xfrm>
          <a:custGeom>
            <a:avLst/>
            <a:gdLst/>
            <a:ahLst/>
            <a:cxnLst/>
            <a:rect l="l" t="t" r="r" b="b"/>
            <a:pathLst>
              <a:path w="14536755" h="7074402">
                <a:moveTo>
                  <a:pt x="0" y="0"/>
                </a:moveTo>
                <a:lnTo>
                  <a:pt x="14536756" y="0"/>
                </a:lnTo>
                <a:lnTo>
                  <a:pt x="14536756" y="7074403"/>
                </a:lnTo>
                <a:lnTo>
                  <a:pt x="0" y="7074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5901" y="4786369"/>
            <a:ext cx="5009728" cy="5009728"/>
          </a:xfrm>
          <a:custGeom>
            <a:avLst/>
            <a:gdLst/>
            <a:ahLst/>
            <a:cxnLst/>
            <a:rect l="l" t="t" r="r" b="b"/>
            <a:pathLst>
              <a:path w="5009728" h="5009728">
                <a:moveTo>
                  <a:pt x="0" y="0"/>
                </a:moveTo>
                <a:lnTo>
                  <a:pt x="5009728" y="0"/>
                </a:lnTo>
                <a:lnTo>
                  <a:pt x="5009728" y="5009728"/>
                </a:lnTo>
                <a:lnTo>
                  <a:pt x="0" y="5009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80480">
            <a:off x="11650645" y="4708542"/>
            <a:ext cx="10368857" cy="10010660"/>
          </a:xfrm>
          <a:custGeom>
            <a:avLst/>
            <a:gdLst/>
            <a:ahLst/>
            <a:cxnLst/>
            <a:rect l="l" t="t" r="r" b="b"/>
            <a:pathLst>
              <a:path w="10368857" h="10010660">
                <a:moveTo>
                  <a:pt x="0" y="0"/>
                </a:moveTo>
                <a:lnTo>
                  <a:pt x="10368857" y="0"/>
                </a:lnTo>
                <a:lnTo>
                  <a:pt x="10368857" y="10010660"/>
                </a:lnTo>
                <a:lnTo>
                  <a:pt x="0" y="10010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2172644" y="7858125"/>
            <a:ext cx="692485" cy="647473"/>
          </a:xfrm>
          <a:custGeom>
            <a:avLst/>
            <a:gdLst/>
            <a:ahLst/>
            <a:cxnLst/>
            <a:rect l="l" t="t" r="r" b="b"/>
            <a:pathLst>
              <a:path w="692485" h="647473">
                <a:moveTo>
                  <a:pt x="0" y="0"/>
                </a:moveTo>
                <a:lnTo>
                  <a:pt x="692485" y="0"/>
                </a:lnTo>
                <a:lnTo>
                  <a:pt x="692485" y="647473"/>
                </a:lnTo>
                <a:lnTo>
                  <a:pt x="0" y="6474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2084" y="304033"/>
            <a:ext cx="14183832" cy="163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  <a:spcBef>
                <a:spcPts val="9344"/>
              </a:spcBef>
            </a:pPr>
            <a:r>
              <a:rPr lang="en-US" sz="12095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¿QUÉ ES LEER?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51827" y="7533011"/>
            <a:ext cx="4766144" cy="33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3"/>
              </a:lnSpc>
            </a:pPr>
            <a:r>
              <a:rPr lang="en-US" sz="630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 Lectura de images</a:t>
            </a:r>
          </a:p>
          <a:p>
            <a:pPr algn="ctr">
              <a:lnSpc>
                <a:spcPts val="8833"/>
              </a:lnSpc>
            </a:pPr>
            <a:r>
              <a:rPr lang="en-US" sz="630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Curva atencional</a:t>
            </a:r>
          </a:p>
          <a:p>
            <a:pPr algn="ctr">
              <a:lnSpc>
                <a:spcPts val="8833"/>
              </a:lnSpc>
            </a:pPr>
            <a:endParaRPr lang="en-US" sz="6309">
              <a:solidFill>
                <a:srgbClr val="231F2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172644" y="8934563"/>
            <a:ext cx="692485" cy="647473"/>
          </a:xfrm>
          <a:custGeom>
            <a:avLst/>
            <a:gdLst/>
            <a:ahLst/>
            <a:cxnLst/>
            <a:rect l="l" t="t" r="r" b="b"/>
            <a:pathLst>
              <a:path w="692485" h="647473">
                <a:moveTo>
                  <a:pt x="0" y="0"/>
                </a:moveTo>
                <a:lnTo>
                  <a:pt x="692485" y="0"/>
                </a:lnTo>
                <a:lnTo>
                  <a:pt x="692485" y="647474"/>
                </a:lnTo>
                <a:lnTo>
                  <a:pt x="0" y="6474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0545" y="-1028700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9" y="0"/>
                </a:lnTo>
                <a:lnTo>
                  <a:pt x="4002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32580" y="1820526"/>
            <a:ext cx="14622840" cy="7000296"/>
          </a:xfrm>
          <a:custGeom>
            <a:avLst/>
            <a:gdLst/>
            <a:ahLst/>
            <a:cxnLst/>
            <a:rect l="l" t="t" r="r" b="b"/>
            <a:pathLst>
              <a:path w="14622840" h="7000296">
                <a:moveTo>
                  <a:pt x="0" y="0"/>
                </a:moveTo>
                <a:lnTo>
                  <a:pt x="14622840" y="0"/>
                </a:lnTo>
                <a:lnTo>
                  <a:pt x="14622840" y="7000296"/>
                </a:lnTo>
                <a:lnTo>
                  <a:pt x="0" y="7000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884621">
            <a:off x="10540482" y="5467381"/>
            <a:ext cx="9392197" cy="9067739"/>
          </a:xfrm>
          <a:custGeom>
            <a:avLst/>
            <a:gdLst/>
            <a:ahLst/>
            <a:cxnLst/>
            <a:rect l="l" t="t" r="r" b="b"/>
            <a:pathLst>
              <a:path w="9392197" h="9067739">
                <a:moveTo>
                  <a:pt x="0" y="0"/>
                </a:moveTo>
                <a:lnTo>
                  <a:pt x="9392197" y="0"/>
                </a:lnTo>
                <a:lnTo>
                  <a:pt x="9392197" y="9067738"/>
                </a:lnTo>
                <a:lnTo>
                  <a:pt x="0" y="9067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655133" y="8307111"/>
            <a:ext cx="692485" cy="647473"/>
          </a:xfrm>
          <a:custGeom>
            <a:avLst/>
            <a:gdLst/>
            <a:ahLst/>
            <a:cxnLst/>
            <a:rect l="l" t="t" r="r" b="b"/>
            <a:pathLst>
              <a:path w="692485" h="647473">
                <a:moveTo>
                  <a:pt x="0" y="0"/>
                </a:moveTo>
                <a:lnTo>
                  <a:pt x="692484" y="0"/>
                </a:lnTo>
                <a:lnTo>
                  <a:pt x="692484" y="647473"/>
                </a:lnTo>
                <a:lnTo>
                  <a:pt x="0" y="647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62034" y="36812"/>
            <a:ext cx="10563933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ts val="10920"/>
              </a:spcBef>
            </a:pPr>
            <a:r>
              <a:rPr lang="en-US" sz="1040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DATOS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31800" y="8164236"/>
            <a:ext cx="6266611" cy="250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7"/>
              </a:lnSpc>
            </a:pPr>
            <a:r>
              <a:rPr lang="en-US" sz="4648" b="1">
                <a:solidFill>
                  <a:srgbClr val="231F2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Gestión de tiempo de ocio</a:t>
            </a:r>
          </a:p>
          <a:p>
            <a:pPr algn="ctr">
              <a:lnSpc>
                <a:spcPts val="6507"/>
              </a:lnSpc>
            </a:pPr>
            <a:r>
              <a:rPr lang="en-US" sz="4648" b="1">
                <a:solidFill>
                  <a:srgbClr val="231F2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Adultocentrismo</a:t>
            </a:r>
          </a:p>
          <a:p>
            <a:pPr algn="ctr">
              <a:lnSpc>
                <a:spcPts val="6507"/>
              </a:lnSpc>
            </a:pPr>
            <a:endParaRPr lang="en-US" sz="4648" b="1">
              <a:solidFill>
                <a:srgbClr val="231F20"/>
              </a:solidFill>
              <a:latin typeface="Childos Arabic Bold"/>
              <a:ea typeface="Childos Arabic Bold"/>
              <a:cs typeface="Childos Arabic Bold"/>
              <a:sym typeface="Childos Arabic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731800" y="9163163"/>
            <a:ext cx="692485" cy="647473"/>
          </a:xfrm>
          <a:custGeom>
            <a:avLst/>
            <a:gdLst/>
            <a:ahLst/>
            <a:cxnLst/>
            <a:rect l="l" t="t" r="r" b="b"/>
            <a:pathLst>
              <a:path w="692485" h="647473">
                <a:moveTo>
                  <a:pt x="0" y="0"/>
                </a:moveTo>
                <a:lnTo>
                  <a:pt x="692485" y="0"/>
                </a:lnTo>
                <a:lnTo>
                  <a:pt x="692485" y="647474"/>
                </a:lnTo>
                <a:lnTo>
                  <a:pt x="0" y="647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820563"/>
            <a:ext cx="10655486" cy="5039993"/>
          </a:xfrm>
          <a:custGeom>
            <a:avLst/>
            <a:gdLst/>
            <a:ahLst/>
            <a:cxnLst/>
            <a:rect l="l" t="t" r="r" b="b"/>
            <a:pathLst>
              <a:path w="10655486" h="5039993">
                <a:moveTo>
                  <a:pt x="0" y="0"/>
                </a:moveTo>
                <a:lnTo>
                  <a:pt x="10655486" y="0"/>
                </a:lnTo>
                <a:lnTo>
                  <a:pt x="10655486" y="5039993"/>
                </a:lnTo>
                <a:lnTo>
                  <a:pt x="0" y="5039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90221" y="4685307"/>
            <a:ext cx="10508457" cy="5144000"/>
          </a:xfrm>
          <a:custGeom>
            <a:avLst/>
            <a:gdLst/>
            <a:ahLst/>
            <a:cxnLst/>
            <a:rect l="l" t="t" r="r" b="b"/>
            <a:pathLst>
              <a:path w="10508457" h="5144000">
                <a:moveTo>
                  <a:pt x="0" y="0"/>
                </a:moveTo>
                <a:lnTo>
                  <a:pt x="10508458" y="0"/>
                </a:lnTo>
                <a:lnTo>
                  <a:pt x="10508458" y="5144000"/>
                </a:lnTo>
                <a:lnTo>
                  <a:pt x="0" y="514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6995" y="7257307"/>
            <a:ext cx="2261232" cy="1707230"/>
          </a:xfrm>
          <a:custGeom>
            <a:avLst/>
            <a:gdLst/>
            <a:ahLst/>
            <a:cxnLst/>
            <a:rect l="l" t="t" r="r" b="b"/>
            <a:pathLst>
              <a:path w="2261232" h="1707230">
                <a:moveTo>
                  <a:pt x="0" y="0"/>
                </a:moveTo>
                <a:lnTo>
                  <a:pt x="2261232" y="0"/>
                </a:lnTo>
                <a:lnTo>
                  <a:pt x="2261232" y="1707231"/>
                </a:lnTo>
                <a:lnTo>
                  <a:pt x="0" y="1707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08227" y="36812"/>
            <a:ext cx="12271696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ts val="10920"/>
              </a:spcBef>
            </a:pPr>
            <a:r>
              <a:rPr lang="en-US" sz="1040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DATOS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5974" y="7610225"/>
            <a:ext cx="534635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31F2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55,5 %    Pocas o ninguna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14201" y="8777798"/>
            <a:ext cx="3931444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31F2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67 %   1 año o más</a:t>
            </a:r>
          </a:p>
        </p:txBody>
      </p:sp>
      <p:sp>
        <p:nvSpPr>
          <p:cNvPr id="9" name="Freeform 9"/>
          <p:cNvSpPr/>
          <p:nvPr/>
        </p:nvSpPr>
        <p:spPr>
          <a:xfrm>
            <a:off x="13289396" y="8506845"/>
            <a:ext cx="2044106" cy="1543300"/>
          </a:xfrm>
          <a:custGeom>
            <a:avLst/>
            <a:gdLst/>
            <a:ahLst/>
            <a:cxnLst/>
            <a:rect l="l" t="t" r="r" b="b"/>
            <a:pathLst>
              <a:path w="2044106" h="1543300">
                <a:moveTo>
                  <a:pt x="0" y="0"/>
                </a:moveTo>
                <a:lnTo>
                  <a:pt x="2044106" y="0"/>
                </a:lnTo>
                <a:lnTo>
                  <a:pt x="2044106" y="1543300"/>
                </a:lnTo>
                <a:lnTo>
                  <a:pt x="0" y="1543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14348971" y="3527837"/>
            <a:ext cx="3362700" cy="6421823"/>
          </a:xfrm>
          <a:custGeom>
            <a:avLst/>
            <a:gdLst/>
            <a:ahLst/>
            <a:cxnLst/>
            <a:rect l="l" t="t" r="r" b="b"/>
            <a:pathLst>
              <a:path w="3362700" h="6421823">
                <a:moveTo>
                  <a:pt x="0" y="0"/>
                </a:moveTo>
                <a:lnTo>
                  <a:pt x="3362701" y="0"/>
                </a:lnTo>
                <a:lnTo>
                  <a:pt x="3362701" y="6421823"/>
                </a:lnTo>
                <a:lnTo>
                  <a:pt x="0" y="6421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03870" y="8140700"/>
            <a:ext cx="5560541" cy="4114800"/>
          </a:xfrm>
          <a:custGeom>
            <a:avLst/>
            <a:gdLst/>
            <a:ahLst/>
            <a:cxnLst/>
            <a:rect l="l" t="t" r="r" b="b"/>
            <a:pathLst>
              <a:path w="5560541" h="4114800">
                <a:moveTo>
                  <a:pt x="0" y="0"/>
                </a:moveTo>
                <a:lnTo>
                  <a:pt x="5560540" y="0"/>
                </a:lnTo>
                <a:lnTo>
                  <a:pt x="55605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55770" y="-1661314"/>
            <a:ext cx="7315200" cy="3458095"/>
          </a:xfrm>
          <a:custGeom>
            <a:avLst/>
            <a:gdLst/>
            <a:ahLst/>
            <a:cxnLst/>
            <a:rect l="l" t="t" r="r" b="b"/>
            <a:pathLst>
              <a:path w="7315200" h="3458095">
                <a:moveTo>
                  <a:pt x="0" y="0"/>
                </a:moveTo>
                <a:lnTo>
                  <a:pt x="7315200" y="0"/>
                </a:lnTo>
                <a:lnTo>
                  <a:pt x="7315200" y="3458095"/>
                </a:lnTo>
                <a:lnTo>
                  <a:pt x="0" y="34580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52539" y="713789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8" y="0"/>
                </a:lnTo>
                <a:lnTo>
                  <a:pt x="4002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56670" y="1028700"/>
            <a:ext cx="8909888" cy="8490219"/>
          </a:xfrm>
          <a:custGeom>
            <a:avLst/>
            <a:gdLst/>
            <a:ahLst/>
            <a:cxnLst/>
            <a:rect l="l" t="t" r="r" b="b"/>
            <a:pathLst>
              <a:path w="8909888" h="8490219">
                <a:moveTo>
                  <a:pt x="0" y="0"/>
                </a:moveTo>
                <a:lnTo>
                  <a:pt x="8909888" y="0"/>
                </a:lnTo>
                <a:lnTo>
                  <a:pt x="8909888" y="8490219"/>
                </a:lnTo>
                <a:lnTo>
                  <a:pt x="0" y="84902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99678" y="2530979"/>
            <a:ext cx="12766173" cy="6284209"/>
          </a:xfrm>
          <a:custGeom>
            <a:avLst/>
            <a:gdLst/>
            <a:ahLst/>
            <a:cxnLst/>
            <a:rect l="l" t="t" r="r" b="b"/>
            <a:pathLst>
              <a:path w="12766173" h="6284209">
                <a:moveTo>
                  <a:pt x="0" y="0"/>
                </a:moveTo>
                <a:lnTo>
                  <a:pt x="12766173" y="0"/>
                </a:lnTo>
                <a:lnTo>
                  <a:pt x="12766173" y="6284209"/>
                </a:lnTo>
                <a:lnTo>
                  <a:pt x="0" y="62842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882162">
            <a:off x="-1267044" y="-2588987"/>
            <a:ext cx="5529872" cy="5338840"/>
          </a:xfrm>
          <a:custGeom>
            <a:avLst/>
            <a:gdLst/>
            <a:ahLst/>
            <a:cxnLst/>
            <a:rect l="l" t="t" r="r" b="b"/>
            <a:pathLst>
              <a:path w="5529872" h="5338840">
                <a:moveTo>
                  <a:pt x="0" y="0"/>
                </a:moveTo>
                <a:lnTo>
                  <a:pt x="5529872" y="0"/>
                </a:lnTo>
                <a:lnTo>
                  <a:pt x="5529872" y="5338841"/>
                </a:lnTo>
                <a:lnTo>
                  <a:pt x="0" y="5338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884621">
            <a:off x="9083157" y="5753131"/>
            <a:ext cx="9392197" cy="9067739"/>
          </a:xfrm>
          <a:custGeom>
            <a:avLst/>
            <a:gdLst/>
            <a:ahLst/>
            <a:cxnLst/>
            <a:rect l="l" t="t" r="r" b="b"/>
            <a:pathLst>
              <a:path w="9392197" h="9067739">
                <a:moveTo>
                  <a:pt x="0" y="0"/>
                </a:moveTo>
                <a:lnTo>
                  <a:pt x="9392197" y="0"/>
                </a:lnTo>
                <a:lnTo>
                  <a:pt x="9392197" y="9067738"/>
                </a:lnTo>
                <a:lnTo>
                  <a:pt x="0" y="906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691127" y="587162"/>
            <a:ext cx="14144921" cy="168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62"/>
              </a:lnSpc>
              <a:spcBef>
                <a:spcPts val="9196"/>
              </a:spcBef>
            </a:pPr>
            <a:r>
              <a:rPr lang="en-US" sz="13475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Referente de Aprendizaje</a:t>
            </a:r>
          </a:p>
        </p:txBody>
      </p:sp>
      <p:sp>
        <p:nvSpPr>
          <p:cNvPr id="7" name="Freeform 7"/>
          <p:cNvSpPr/>
          <p:nvPr/>
        </p:nvSpPr>
        <p:spPr>
          <a:xfrm rot="-2700000">
            <a:off x="-3831261" y="6026161"/>
            <a:ext cx="7662523" cy="10034256"/>
          </a:xfrm>
          <a:custGeom>
            <a:avLst/>
            <a:gdLst/>
            <a:ahLst/>
            <a:cxnLst/>
            <a:rect l="l" t="t" r="r" b="b"/>
            <a:pathLst>
              <a:path w="7662523" h="10034256">
                <a:moveTo>
                  <a:pt x="0" y="0"/>
                </a:moveTo>
                <a:lnTo>
                  <a:pt x="7662522" y="0"/>
                </a:lnTo>
                <a:lnTo>
                  <a:pt x="7662522" y="10034255"/>
                </a:lnTo>
                <a:lnTo>
                  <a:pt x="0" y="10034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37744" flipH="1" flipV="1">
            <a:off x="14942514" y="-5017128"/>
            <a:ext cx="7662523" cy="10034256"/>
          </a:xfrm>
          <a:custGeom>
            <a:avLst/>
            <a:gdLst/>
            <a:ahLst/>
            <a:cxnLst/>
            <a:rect l="l" t="t" r="r" b="b"/>
            <a:pathLst>
              <a:path w="7662523" h="10034256">
                <a:moveTo>
                  <a:pt x="7662522" y="10034256"/>
                </a:moveTo>
                <a:lnTo>
                  <a:pt x="0" y="10034256"/>
                </a:lnTo>
                <a:lnTo>
                  <a:pt x="0" y="0"/>
                </a:lnTo>
                <a:lnTo>
                  <a:pt x="7662522" y="0"/>
                </a:lnTo>
                <a:lnTo>
                  <a:pt x="7662522" y="100342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8763588" y="8491451"/>
            <a:ext cx="692485" cy="647473"/>
          </a:xfrm>
          <a:custGeom>
            <a:avLst/>
            <a:gdLst/>
            <a:ahLst/>
            <a:cxnLst/>
            <a:rect l="l" t="t" r="r" b="b"/>
            <a:pathLst>
              <a:path w="692485" h="647473">
                <a:moveTo>
                  <a:pt x="0" y="0"/>
                </a:moveTo>
                <a:lnTo>
                  <a:pt x="692485" y="0"/>
                </a:lnTo>
                <a:lnTo>
                  <a:pt x="692485" y="647473"/>
                </a:lnTo>
                <a:lnTo>
                  <a:pt x="0" y="647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556261" y="8348576"/>
            <a:ext cx="8445989" cy="167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7"/>
              </a:lnSpc>
            </a:pPr>
            <a:r>
              <a:rPr lang="en-US" sz="4648" b="1">
                <a:solidFill>
                  <a:srgbClr val="231F2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Sujeto de derecho / Objeto Tutelar</a:t>
            </a:r>
          </a:p>
          <a:p>
            <a:pPr algn="ctr">
              <a:lnSpc>
                <a:spcPts val="6507"/>
              </a:lnSpc>
            </a:pPr>
            <a:r>
              <a:rPr lang="en-US" sz="4648" b="1">
                <a:solidFill>
                  <a:srgbClr val="231F2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Tiempo en casa / Tiempo escolar</a:t>
            </a:r>
          </a:p>
        </p:txBody>
      </p:sp>
      <p:sp>
        <p:nvSpPr>
          <p:cNvPr id="11" name="Freeform 11"/>
          <p:cNvSpPr/>
          <p:nvPr/>
        </p:nvSpPr>
        <p:spPr>
          <a:xfrm>
            <a:off x="8863776" y="9357363"/>
            <a:ext cx="692485" cy="647473"/>
          </a:xfrm>
          <a:custGeom>
            <a:avLst/>
            <a:gdLst/>
            <a:ahLst/>
            <a:cxnLst/>
            <a:rect l="l" t="t" r="r" b="b"/>
            <a:pathLst>
              <a:path w="692485" h="647473">
                <a:moveTo>
                  <a:pt x="0" y="0"/>
                </a:moveTo>
                <a:lnTo>
                  <a:pt x="692485" y="0"/>
                </a:lnTo>
                <a:lnTo>
                  <a:pt x="692485" y="647474"/>
                </a:lnTo>
                <a:lnTo>
                  <a:pt x="0" y="647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7882162">
            <a:off x="-5765064" y="5655740"/>
            <a:ext cx="10368857" cy="10010660"/>
          </a:xfrm>
          <a:custGeom>
            <a:avLst/>
            <a:gdLst/>
            <a:ahLst/>
            <a:cxnLst/>
            <a:rect l="l" t="t" r="r" b="b"/>
            <a:pathLst>
              <a:path w="10368857" h="10010660">
                <a:moveTo>
                  <a:pt x="0" y="0"/>
                </a:moveTo>
                <a:lnTo>
                  <a:pt x="10368858" y="0"/>
                </a:lnTo>
                <a:lnTo>
                  <a:pt x="10368858" y="10010660"/>
                </a:lnTo>
                <a:lnTo>
                  <a:pt x="0" y="10010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7882162" flipH="1" flipV="1">
            <a:off x="13632070" y="-5005330"/>
            <a:ext cx="10368857" cy="10010660"/>
          </a:xfrm>
          <a:custGeom>
            <a:avLst/>
            <a:gdLst/>
            <a:ahLst/>
            <a:cxnLst/>
            <a:rect l="l" t="t" r="r" b="b"/>
            <a:pathLst>
              <a:path w="10368857" h="10010660">
                <a:moveTo>
                  <a:pt x="10368857" y="10010660"/>
                </a:moveTo>
                <a:lnTo>
                  <a:pt x="0" y="10010660"/>
                </a:lnTo>
                <a:lnTo>
                  <a:pt x="0" y="0"/>
                </a:lnTo>
                <a:lnTo>
                  <a:pt x="10368857" y="0"/>
                </a:lnTo>
                <a:lnTo>
                  <a:pt x="10368857" y="100106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1566915">
            <a:off x="6370395" y="5195422"/>
            <a:ext cx="5547211" cy="3862876"/>
          </a:xfrm>
          <a:custGeom>
            <a:avLst/>
            <a:gdLst/>
            <a:ahLst/>
            <a:cxnLst/>
            <a:rect l="l" t="t" r="r" b="b"/>
            <a:pathLst>
              <a:path w="5547211" h="3862876">
                <a:moveTo>
                  <a:pt x="0" y="0"/>
                </a:moveTo>
                <a:lnTo>
                  <a:pt x="5547210" y="0"/>
                </a:lnTo>
                <a:lnTo>
                  <a:pt x="5547210" y="3862876"/>
                </a:lnTo>
                <a:lnTo>
                  <a:pt x="0" y="3862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99217" y="2974932"/>
            <a:ext cx="6889566" cy="3969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974"/>
              </a:lnSpc>
              <a:spcBef>
                <a:spcPts val="11231"/>
              </a:spcBef>
            </a:pPr>
            <a:r>
              <a:rPr lang="en-US" sz="17212" u="none" strike="noStrike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¡Manos a la obra!</a:t>
            </a:r>
          </a:p>
        </p:txBody>
      </p:sp>
      <p:sp>
        <p:nvSpPr>
          <p:cNvPr id="7" name="Freeform 7"/>
          <p:cNvSpPr/>
          <p:nvPr/>
        </p:nvSpPr>
        <p:spPr>
          <a:xfrm>
            <a:off x="12800449" y="1941506"/>
            <a:ext cx="1281776" cy="1404336"/>
          </a:xfrm>
          <a:custGeom>
            <a:avLst/>
            <a:gdLst/>
            <a:ahLst/>
            <a:cxnLst/>
            <a:rect l="l" t="t" r="r" b="b"/>
            <a:pathLst>
              <a:path w="1281776" h="1404336">
                <a:moveTo>
                  <a:pt x="0" y="0"/>
                </a:moveTo>
                <a:lnTo>
                  <a:pt x="1281776" y="0"/>
                </a:lnTo>
                <a:lnTo>
                  <a:pt x="1281776" y="1404336"/>
                </a:lnTo>
                <a:lnTo>
                  <a:pt x="0" y="14043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69643" y="5540075"/>
            <a:ext cx="1281776" cy="1404336"/>
          </a:xfrm>
          <a:custGeom>
            <a:avLst/>
            <a:gdLst/>
            <a:ahLst/>
            <a:cxnLst/>
            <a:rect l="l" t="t" r="r" b="b"/>
            <a:pathLst>
              <a:path w="1281776" h="1404336">
                <a:moveTo>
                  <a:pt x="0" y="0"/>
                </a:moveTo>
                <a:lnTo>
                  <a:pt x="1281776" y="0"/>
                </a:lnTo>
                <a:lnTo>
                  <a:pt x="1281776" y="1404336"/>
                </a:lnTo>
                <a:lnTo>
                  <a:pt x="0" y="14043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82192">
            <a:off x="-613476" y="-2314816"/>
            <a:ext cx="5413340" cy="5226334"/>
          </a:xfrm>
          <a:custGeom>
            <a:avLst/>
            <a:gdLst/>
            <a:ahLst/>
            <a:cxnLst/>
            <a:rect l="l" t="t" r="r" b="b"/>
            <a:pathLst>
              <a:path w="5413340" h="5226334">
                <a:moveTo>
                  <a:pt x="0" y="0"/>
                </a:moveTo>
                <a:lnTo>
                  <a:pt x="5413340" y="0"/>
                </a:lnTo>
                <a:lnTo>
                  <a:pt x="5413340" y="5226334"/>
                </a:lnTo>
                <a:lnTo>
                  <a:pt x="0" y="5226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581960">
            <a:off x="13726714" y="7322656"/>
            <a:ext cx="5413340" cy="5226334"/>
          </a:xfrm>
          <a:custGeom>
            <a:avLst/>
            <a:gdLst/>
            <a:ahLst/>
            <a:cxnLst/>
            <a:rect l="l" t="t" r="r" b="b"/>
            <a:pathLst>
              <a:path w="5413340" h="5226334">
                <a:moveTo>
                  <a:pt x="0" y="0"/>
                </a:moveTo>
                <a:lnTo>
                  <a:pt x="5413341" y="0"/>
                </a:lnTo>
                <a:lnTo>
                  <a:pt x="5413341" y="5226334"/>
                </a:lnTo>
                <a:lnTo>
                  <a:pt x="0" y="5226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395341">
            <a:off x="3202511" y="3011169"/>
            <a:ext cx="4802611" cy="2689462"/>
          </a:xfrm>
          <a:custGeom>
            <a:avLst/>
            <a:gdLst/>
            <a:ahLst/>
            <a:cxnLst/>
            <a:rect l="l" t="t" r="r" b="b"/>
            <a:pathLst>
              <a:path w="4802611" h="2689462">
                <a:moveTo>
                  <a:pt x="0" y="0"/>
                </a:moveTo>
                <a:lnTo>
                  <a:pt x="4802611" y="0"/>
                </a:lnTo>
                <a:lnTo>
                  <a:pt x="4802611" y="2689462"/>
                </a:lnTo>
                <a:lnTo>
                  <a:pt x="0" y="268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503405">
            <a:off x="10475378" y="3011169"/>
            <a:ext cx="4802611" cy="2689462"/>
          </a:xfrm>
          <a:custGeom>
            <a:avLst/>
            <a:gdLst/>
            <a:ahLst/>
            <a:cxnLst/>
            <a:rect l="l" t="t" r="r" b="b"/>
            <a:pathLst>
              <a:path w="4802611" h="2689462">
                <a:moveTo>
                  <a:pt x="0" y="0"/>
                </a:moveTo>
                <a:lnTo>
                  <a:pt x="4802611" y="0"/>
                </a:lnTo>
                <a:lnTo>
                  <a:pt x="4802611" y="2689462"/>
                </a:lnTo>
                <a:lnTo>
                  <a:pt x="0" y="268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329970">
            <a:off x="3202511" y="5921763"/>
            <a:ext cx="4802611" cy="2689462"/>
          </a:xfrm>
          <a:custGeom>
            <a:avLst/>
            <a:gdLst/>
            <a:ahLst/>
            <a:cxnLst/>
            <a:rect l="l" t="t" r="r" b="b"/>
            <a:pathLst>
              <a:path w="4802611" h="2689462">
                <a:moveTo>
                  <a:pt x="0" y="0"/>
                </a:moveTo>
                <a:lnTo>
                  <a:pt x="4802611" y="0"/>
                </a:lnTo>
                <a:lnTo>
                  <a:pt x="4802611" y="2689462"/>
                </a:lnTo>
                <a:lnTo>
                  <a:pt x="0" y="2689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264446">
            <a:off x="10475378" y="5921763"/>
            <a:ext cx="4802611" cy="2689462"/>
          </a:xfrm>
          <a:custGeom>
            <a:avLst/>
            <a:gdLst/>
            <a:ahLst/>
            <a:cxnLst/>
            <a:rect l="l" t="t" r="r" b="b"/>
            <a:pathLst>
              <a:path w="4802611" h="2689462">
                <a:moveTo>
                  <a:pt x="0" y="0"/>
                </a:moveTo>
                <a:lnTo>
                  <a:pt x="4802611" y="0"/>
                </a:lnTo>
                <a:lnTo>
                  <a:pt x="4802611" y="2689462"/>
                </a:lnTo>
                <a:lnTo>
                  <a:pt x="0" y="2689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516128" y="879798"/>
            <a:ext cx="1281776" cy="1404336"/>
          </a:xfrm>
          <a:custGeom>
            <a:avLst/>
            <a:gdLst/>
            <a:ahLst/>
            <a:cxnLst/>
            <a:rect l="l" t="t" r="r" b="b"/>
            <a:pathLst>
              <a:path w="1281776" h="1404336">
                <a:moveTo>
                  <a:pt x="0" y="0"/>
                </a:moveTo>
                <a:lnTo>
                  <a:pt x="1281776" y="0"/>
                </a:lnTo>
                <a:lnTo>
                  <a:pt x="1281776" y="1404336"/>
                </a:lnTo>
                <a:lnTo>
                  <a:pt x="0" y="1404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97677" y="640222"/>
            <a:ext cx="2411804" cy="2267096"/>
          </a:xfrm>
          <a:custGeom>
            <a:avLst/>
            <a:gdLst/>
            <a:ahLst/>
            <a:cxnLst/>
            <a:rect l="l" t="t" r="r" b="b"/>
            <a:pathLst>
              <a:path w="2411804" h="2267096">
                <a:moveTo>
                  <a:pt x="0" y="0"/>
                </a:moveTo>
                <a:lnTo>
                  <a:pt x="2411803" y="0"/>
                </a:lnTo>
                <a:lnTo>
                  <a:pt x="2411803" y="2267095"/>
                </a:lnTo>
                <a:lnTo>
                  <a:pt x="0" y="22670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97383" y="4025724"/>
            <a:ext cx="2601290" cy="3430958"/>
          </a:xfrm>
          <a:custGeom>
            <a:avLst/>
            <a:gdLst/>
            <a:ahLst/>
            <a:cxnLst/>
            <a:rect l="l" t="t" r="r" b="b"/>
            <a:pathLst>
              <a:path w="2601290" h="3430958">
                <a:moveTo>
                  <a:pt x="0" y="0"/>
                </a:moveTo>
                <a:lnTo>
                  <a:pt x="2601290" y="0"/>
                </a:lnTo>
                <a:lnTo>
                  <a:pt x="2601290" y="3430957"/>
                </a:lnTo>
                <a:lnTo>
                  <a:pt x="0" y="34309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395341">
            <a:off x="3722305" y="3366174"/>
            <a:ext cx="3856598" cy="182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80"/>
              </a:lnSpc>
              <a:spcBef>
                <a:spcPct val="0"/>
              </a:spcBef>
            </a:pPr>
            <a:r>
              <a:rPr lang="en-US" sz="1070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¿QUÉ?</a:t>
            </a:r>
          </a:p>
        </p:txBody>
      </p:sp>
      <p:sp>
        <p:nvSpPr>
          <p:cNvPr id="11" name="TextBox 11"/>
          <p:cNvSpPr txBox="1"/>
          <p:nvPr/>
        </p:nvSpPr>
        <p:spPr>
          <a:xfrm rot="503405">
            <a:off x="11024872" y="3391256"/>
            <a:ext cx="3856598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¿DÓNDE?</a:t>
            </a:r>
          </a:p>
        </p:txBody>
      </p:sp>
      <p:sp>
        <p:nvSpPr>
          <p:cNvPr id="12" name="TextBox 12"/>
          <p:cNvSpPr txBox="1"/>
          <p:nvPr/>
        </p:nvSpPr>
        <p:spPr>
          <a:xfrm rot="329970">
            <a:off x="3748407" y="6307863"/>
            <a:ext cx="3856598" cy="155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39"/>
              </a:lnSpc>
              <a:spcBef>
                <a:spcPct val="0"/>
              </a:spcBef>
            </a:pPr>
            <a:r>
              <a:rPr lang="en-US" sz="909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¿CUANDO?</a:t>
            </a:r>
          </a:p>
        </p:txBody>
      </p:sp>
      <p:sp>
        <p:nvSpPr>
          <p:cNvPr id="13" name="TextBox 13"/>
          <p:cNvSpPr txBox="1"/>
          <p:nvPr/>
        </p:nvSpPr>
        <p:spPr>
          <a:xfrm rot="-264446">
            <a:off x="10997101" y="6269118"/>
            <a:ext cx="3856598" cy="181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39"/>
              </a:lnSpc>
              <a:spcBef>
                <a:spcPct val="0"/>
              </a:spcBef>
            </a:pPr>
            <a:r>
              <a:rPr lang="en-US" sz="1059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¿CÓMO?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0197" y="793680"/>
            <a:ext cx="11547607" cy="149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  <a:spcBef>
                <a:spcPts val="8658"/>
              </a:spcBef>
            </a:pPr>
            <a:r>
              <a:rPr lang="en-US" sz="1040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Preparar el momento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6039" y="3636592"/>
            <a:ext cx="974630" cy="12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ts val="7560"/>
              </a:spcBef>
            </a:pPr>
            <a:r>
              <a:rPr lang="en-US" sz="7200" spc="431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57331" y="3870530"/>
            <a:ext cx="974630" cy="12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ts val="7560"/>
              </a:spcBef>
            </a:pPr>
            <a:r>
              <a:rPr lang="en-US" sz="7200" spc="431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56039" y="6332993"/>
            <a:ext cx="974630" cy="12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ts val="7560"/>
              </a:spcBef>
            </a:pPr>
            <a:r>
              <a:rPr lang="en-US" sz="7200" spc="431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57331" y="6391806"/>
            <a:ext cx="974630" cy="122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ts val="7560"/>
              </a:spcBef>
            </a:pPr>
            <a:r>
              <a:rPr lang="en-US" sz="7200" spc="431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Infantil Taller Creatividad Doodle Orgánico Colores Pasteles</dc:title>
  <cp:lastModifiedBy>Gloria Lucia TORRES</cp:lastModifiedBy>
  <cp:revision>2</cp:revision>
  <dcterms:created xsi:type="dcterms:W3CDTF">2006-08-16T00:00:00Z</dcterms:created>
  <dcterms:modified xsi:type="dcterms:W3CDTF">2025-07-26T00:23:02Z</dcterms:modified>
  <dc:identifier>DAGuFRWeeFw</dc:identifier>
</cp:coreProperties>
</file>