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3" r:id="rId15"/>
    <p:sldId id="271" r:id="rId16"/>
    <p:sldId id="272" r:id="rId17"/>
  </p:sldIdLst>
  <p:sldSz cx="9721850" cy="72009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59" autoAdjust="0"/>
    <p:restoredTop sz="99110" autoAdjust="0"/>
  </p:normalViewPr>
  <p:slideViewPr>
    <p:cSldViewPr>
      <p:cViewPr>
        <p:scale>
          <a:sx n="64" d="100"/>
          <a:sy n="64" d="100"/>
        </p:scale>
        <p:origin x="-1944" y="-228"/>
      </p:cViewPr>
      <p:guideLst>
        <p:guide orient="horz" pos="2268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139" y="2000250"/>
            <a:ext cx="8020526" cy="2723674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139" y="4800600"/>
            <a:ext cx="6870107" cy="112014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0C9-B322-435F-B88A-EC9EEAE660DD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FC2C-0D1B-4234-8373-6C5E690C314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0C9-B322-435F-B88A-EC9EEAE660DD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FC2C-0D1B-4234-8373-6C5E690C314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341" y="288372"/>
            <a:ext cx="1863355" cy="6144101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092" y="288372"/>
            <a:ext cx="6400218" cy="61441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0C9-B322-435F-B88A-EC9EEAE660DD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FC2C-0D1B-4234-8373-6C5E690C314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0C9-B322-435F-B88A-EC9EEAE660DD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FC2C-0D1B-4234-8373-6C5E690C314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61" y="5760720"/>
            <a:ext cx="8143737" cy="122682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961" y="4045507"/>
            <a:ext cx="6523428" cy="171521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0C9-B322-435F-B88A-EC9EEAE660DD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FC2C-0D1B-4234-8373-6C5E690C314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093" y="1613002"/>
            <a:ext cx="3888740" cy="48198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894" y="1613002"/>
            <a:ext cx="3888740" cy="48198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0C9-B322-435F-B88A-EC9EEAE660DD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FC2C-0D1B-4234-8373-6C5E690C314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3" y="1611869"/>
            <a:ext cx="3888740" cy="671750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93" y="2283619"/>
            <a:ext cx="3888740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8894" y="1611869"/>
            <a:ext cx="3888740" cy="671750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8894" y="2283619"/>
            <a:ext cx="3888740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0C9-B322-435F-B88A-EC9EEAE660DD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FC2C-0D1B-4234-8373-6C5E690C314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0C9-B322-435F-B88A-EC9EEAE660DD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FC2C-0D1B-4234-8373-6C5E690C314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0C9-B322-435F-B88A-EC9EEAE660DD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FC2C-0D1B-4234-8373-6C5E690C314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2" y="5770321"/>
            <a:ext cx="8263573" cy="624078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62" y="6400800"/>
            <a:ext cx="8263574" cy="64008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0C9-B322-435F-B88A-EC9EEAE660DD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FC2C-0D1B-4234-8373-6C5E690C3148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4061" y="400050"/>
            <a:ext cx="8263573" cy="518998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21" y="5770043"/>
            <a:ext cx="8263573" cy="62435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992711" cy="5760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821" y="6400800"/>
            <a:ext cx="8263573" cy="64328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0C9-B322-435F-B88A-EC9EEAE660DD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6FC2C-0D1B-4234-8373-6C5E690C3148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92" y="288370"/>
            <a:ext cx="8101542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2" y="1680210"/>
            <a:ext cx="8101542" cy="5040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92711" y="0"/>
            <a:ext cx="729139" cy="7200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2711" y="5760720"/>
            <a:ext cx="729139" cy="720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0950" y="5931408"/>
            <a:ext cx="583311" cy="416052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666FC2C-0D1B-4234-8373-6C5E690C3148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081980" y="4248785"/>
            <a:ext cx="2485645" cy="388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44643" y="1725803"/>
            <a:ext cx="2560319" cy="388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29890C9-B322-435F-B88A-EC9EEAE660DD}" type="datetimeFigureOut">
              <a:rPr lang="es-AR" smtClean="0"/>
              <a:t>6/8/2025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.ar/search?q=definicion+de+power+point+y+su+utilidad&amp;oq=definicion+de+power+point+y+su+utilidad&amp;aqs=chrome..69i57j33.18486j0j8&amp;sourceid=chrome&amp;ie=UTF-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r/search?q=definicion+de+power+point+y+su+utilidad&amp;oq=definicion+de+power+point+y+su+utilidad&amp;aqs=chrome..69i57j33.18486j0j8&amp;sourceid=chrome&amp;ie=UTF-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56a8724cb68766c6&amp;q=Llamativas&amp;sa=X&amp;sqi=2&amp;ved=2ahUKEwiAi5mz-PaOAxVjgGEGHZ7wJpwQxccNegUIqgEQAQ&amp;mstk=AUtExfDP6PjnS7ZiVpd2wgOwxiKnQdiUW54BPrwQqyjOz7FwZGdjb9tHEl4uVukYX3prLYpo_X8rVnp_u9rhyUdF3fX7gb7zcb_nyU46KJOfUAIAgR_8-MO-fYbTwncu6Weul3k&amp;csui=3" TargetMode="External"/><Relationship Id="rId2" Type="http://schemas.openxmlformats.org/officeDocument/2006/relationships/hyperlink" Target="https://www.google.com/search?sca_esv=56a8724cb68766c6&amp;q=Sutiles&amp;sa=X&amp;sqi=2&amp;ved=2ahUKEwiAi5mz-PaOAxVjgGEGHZ7wJpwQxccNegUIrwEQAQ&amp;mstk=AUtExfDP6PjnS7ZiVpd2wgOwxiKnQdiUW54BPrwQqyjOz7FwZGdjb9tHEl4uVukYX3prLYpo_X8rVnp_u9rhyUdF3fX7gb7zcb_nyU46KJOfUAIAgR_8-MO-fYbTwncu6Weul3k&amp;csui=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sca_esv=56a8724cb68766c6&amp;q=Contenido+din%C3%A1mico&amp;sa=X&amp;sqi=2&amp;ved=2ahUKEwiAi5mz-PaOAxVjgGEGHZ7wJpwQxccNegUIsQEQAQ&amp;mstk=AUtExfDP6PjnS7ZiVpd2wgOwxiKnQdiUW54BPrwQqyjOz7FwZGdjb9tHEl4uVukYX3prLYpo_X8rVnp_u9rhyUdF3fX7gb7zcb_nyU46KJOfUAIAgR_8-MO-fYbTwncu6Weul3k&amp;csui=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animaci%C3%B3n+y+transici%C3%B3n+en+powerpoint&amp;sca_esv=4508815ad7680cb8&amp;biw=1366&amp;bih=641&amp;ei=vUCBaJP5LKnX1sQP44qSkQQ&amp;oq=animacion+y+transiscion+&amp;gs_lp=Egxnd3Mtd2l6LXNlcnAiGGFuaW1hY2lvbiB5IHRyYW5zaXNjaW9uICoCCAAyBxAAGIAEGA0yCBAAGBYYChgeMgYQABgWGB4yBhAAGBYYHjIIEAAYFhgKGB4yBhAAGBYYHjIGEAAYFhgeMggQABgWGAoYHjIGEAAYFhgeMgYQABgWGB5Ilm5QwQ5YuF1wAXgBkAEAmAGDAaABkxKqAQQxNS45uAEByAEA-AEBmAIZoAKnFagCFMICHRAAGIAEGLQCGNQDGOUCGLcDGIoFGOoCGIoD2AEBwgIQEAAYAxi0AhjqAhiPAdgBAsICEBAuGAMYtAIY6gIYjwHYAQLCAgoQABiABBhDGIoFwgIIEAAYgAQYsQPCAg4QABiABBixAxiDARiKBcICERAuGIAEGLEDGNEDGIMBGMcBwgILEAAYgAQYsQMYgwHCAgUQABiABMICDhAuGIAEGLEDGNEDGMcBwgILEC4YgAQYxwEYrwHCAhAQLhiABBixAxhDGNQCGIoFwgIQEAAYgAQYsQMYQxiDARiKBcICEBAuGIAEGLEDGEMYyQMYigXCAgsQABiABBiSAxiKBcICDRAuGIAEGLEDGEMYigXCAg0QABiABBixAxhDGIoFwgIHEAAYgAQYCsICCBAuGBYYChgewgIIEAAYgAQYogTCAgcQIRigARgKwgIEECEYFcICBhAAGA0YHsICCBAAGAUYDRgewgIFEAAY7wWYAxDxBSJWnpK49M7sugYECAEYB7oGBggCEAEYCpIHBDQuMjGgB93AAbIHBDMuMjG4B5cVwgcIMi0yLjIyLjHIB-oC&amp;sclient=gws-wiz-ser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.ar/search?q=definicion+de+power+point+y+su+utilidad&amp;oq=definicion+de+power+point+y+su+utilidad&amp;aqs=chrome..69i57j33.18486j0j8&amp;sourceid=chrome&amp;ie=UTF-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.ar/search?q=definicion+de+power+point+y+su+utilidad&amp;oq=definicion+de+power+point+y+su+utilidad&amp;aqs=chrome..69i57j33.18486j0j8&amp;sourceid=chrome&amp;ie=UTF-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0207" y="1861458"/>
            <a:ext cx="8263573" cy="1134125"/>
          </a:xfrm>
        </p:spPr>
        <p:txBody>
          <a:bodyPr/>
          <a:lstStyle/>
          <a:p>
            <a:r>
              <a:rPr lang="es-MX" dirty="0" smtClean="0"/>
              <a:t>TRABAJO PRACTICO N°4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2453" y="3168402"/>
            <a:ext cx="8268319" cy="3175553"/>
          </a:xfrm>
        </p:spPr>
        <p:txBody>
          <a:bodyPr/>
          <a:lstStyle/>
          <a:p>
            <a:r>
              <a:rPr lang="es-MX" dirty="0" smtClean="0"/>
              <a:t>TEMA: POWER POINT </a:t>
            </a:r>
          </a:p>
          <a:p>
            <a:r>
              <a:rPr lang="es-MX" dirty="0" smtClean="0"/>
              <a:t>TALLER LABORATORIO DE INFORMATICA </a:t>
            </a:r>
          </a:p>
          <a:p>
            <a:r>
              <a:rPr lang="es-MX" dirty="0" smtClean="0"/>
              <a:t>ALUMNA: ONORATA LARA </a:t>
            </a:r>
          </a:p>
          <a:p>
            <a:r>
              <a:rPr lang="es-MX" dirty="0" smtClean="0"/>
              <a:t>PROFESORA: ANDREA GOMEZ </a:t>
            </a:r>
          </a:p>
          <a:p>
            <a:r>
              <a:rPr lang="es-MX" dirty="0" smtClean="0"/>
              <a:t>CURSO: 1ª</a:t>
            </a:r>
          </a:p>
          <a:p>
            <a:r>
              <a:rPr lang="es-MX" dirty="0" smtClean="0"/>
              <a:t>AÑO:2025</a:t>
            </a:r>
            <a:endParaRPr lang="es-AR" dirty="0"/>
          </a:p>
          <a:p>
            <a:r>
              <a:rPr lang="es-MX" dirty="0" smtClean="0"/>
              <a:t>COLEGIO DEEL PRADO </a:t>
            </a:r>
            <a:endParaRPr lang="es-AR" dirty="0"/>
          </a:p>
        </p:txBody>
      </p:sp>
      <p:pic>
        <p:nvPicPr>
          <p:cNvPr id="1038" name="Picture 14" descr="https://img.wattpad.com/194b92f8050ac351ce2ba160a788df6b87ace45e/68747470733a2f2f73332e616d617a6f6e6177732e636f6d2f776174747061642d6d656469612d736572766963652f53746f7279496d6167652f4d73765654627275545f386464513d3d2d3437313832313434372e313465356436393937356666636331363235343131303031393733332e676966?s=fit&amp;w=460&amp;h=4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61" y="4821671"/>
            <a:ext cx="4762500" cy="23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76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18526" y="349289"/>
            <a:ext cx="1200278" cy="287744"/>
          </a:xfrm>
        </p:spPr>
        <p:txBody>
          <a:bodyPr/>
          <a:lstStyle/>
          <a:p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92" y="273680"/>
            <a:ext cx="8101542" cy="6447160"/>
          </a:xfrm>
        </p:spPr>
        <p:txBody>
          <a:bodyPr/>
          <a:lstStyle/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google.com/search?sca_esv=4508815ad7680cb8&amp;q=elementos+de+powerpoint&amp;source=lnms&amp;fbs=AIIjpHx4nJjfGojPVHhEACUHPiMQht6_BFq6vBIoFFRK7qchKPjQ_Z1z7yPagG6yvcsm18Zof6lpAOh0oxRWuCWz9JHM0BtqoeKQyAVMREsQdVLOAsDBodtSJ4bKd6ryc6x0AZGS_cfTy_CeNhykFaJP75UUdAa77Ge1N-88Nzhrx7qOyqStN50g8hHkVDR54IZ-rPTGVyDB7PTkV3LqlDS3rG2Crth8AxQ-WW0sgE0hXhM6f-UXK10&amp;sa=X&amp;ved=2ahUKEwicy_aU4tOOAxW1j5UCHa9NKzwQ0pQJKAB6BAghEAE&amp;biw=1366&amp;bih=641&amp;dpr=1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09" y="3934388"/>
            <a:ext cx="5971563" cy="168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279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8202" y="349290"/>
            <a:ext cx="434693" cy="438961"/>
          </a:xfrm>
        </p:spPr>
        <p:txBody>
          <a:bodyPr/>
          <a:lstStyle/>
          <a:p>
            <a:r>
              <a:rPr lang="es-MX" dirty="0" smtClean="0"/>
              <a:t>…….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92" y="349290"/>
            <a:ext cx="8101542" cy="6371551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Vista Normal:</a:t>
            </a:r>
          </a:p>
          <a:p>
            <a:r>
              <a:rPr lang="es-MX" dirty="0"/>
              <a:t>Es la vista predeterminada donde se editan las diapositivas individualmente, con un panel de esquema a la izquierda y un área para notas debajo de la diapositiva. </a:t>
            </a:r>
          </a:p>
          <a:p>
            <a:r>
              <a:rPr lang="es-MX" dirty="0"/>
              <a:t>Clasificador de diapositivas:</a:t>
            </a:r>
          </a:p>
          <a:p>
            <a:r>
              <a:rPr lang="es-MX" dirty="0"/>
              <a:t>Muestra miniaturas de todas las diapositivas, permitiendo reorganizarlas, eliminar o duplicar diapositivas fácilmente. </a:t>
            </a:r>
          </a:p>
          <a:p>
            <a:r>
              <a:rPr lang="es-MX" dirty="0"/>
              <a:t>Página de notas:</a:t>
            </a:r>
          </a:p>
          <a:p>
            <a:r>
              <a:rPr lang="es-MX" dirty="0"/>
              <a:t>Permite agregar notas al orador debajo de cada diapositiva, que no se verán durante la presentación pero pueden ser útiles para el presentador. </a:t>
            </a:r>
          </a:p>
          <a:p>
            <a:r>
              <a:rPr lang="es-MX" dirty="0"/>
              <a:t>Esquema:</a:t>
            </a:r>
          </a:p>
          <a:p>
            <a:r>
              <a:rPr lang="es-MX" dirty="0"/>
              <a:t>Muestra el texto de todas las diapositivas en forma de esquema, útil para revisar la estructura y organización de la presentación. </a:t>
            </a:r>
          </a:p>
          <a:p>
            <a:r>
              <a:rPr lang="es-MX" dirty="0"/>
              <a:t>Presentación con diapositivas:</a:t>
            </a:r>
          </a:p>
          <a:p>
            <a:r>
              <a:rPr lang="es-MX" dirty="0"/>
              <a:t>Muestra la presentación en pantalla completa, tal como la verá la audiencia, con transiciones y animaciones. </a:t>
            </a:r>
          </a:p>
          <a:p>
            <a:r>
              <a:rPr lang="es-MX" dirty="0"/>
              <a:t>Moderador:</a:t>
            </a:r>
          </a:p>
          <a:p>
            <a:r>
              <a:rPr lang="es-MX" dirty="0"/>
              <a:t>Una vista especial para el presentador, que muestra la diapositiva actual, la siguiente, notas del orador y un temporizador. </a:t>
            </a:r>
          </a:p>
          <a:p>
            <a:r>
              <a:rPr lang="es-MX" dirty="0"/>
              <a:t>Patrón de diapositivas, documento y notas:</a:t>
            </a:r>
          </a:p>
          <a:p>
            <a:r>
              <a:rPr lang="es-MX" dirty="0"/>
              <a:t>Permiten personalizar el diseño, los fondos y los estilos de la presentación para todas las diapositivas, documentos o notas respectivamente.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40952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34040" y="727332"/>
            <a:ext cx="587810" cy="741395"/>
          </a:xfrm>
        </p:spPr>
        <p:txBody>
          <a:bodyPr/>
          <a:lstStyle/>
          <a:p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92" y="273680"/>
            <a:ext cx="8101542" cy="6447160"/>
          </a:xfrm>
        </p:spPr>
        <p:txBody>
          <a:bodyPr/>
          <a:lstStyle/>
          <a:p>
            <a:r>
              <a:rPr lang="es-AR" dirty="0" smtClean="0">
                <a:hlinkClick r:id="rId2"/>
              </a:rPr>
              <a:t>https</a:t>
            </a:r>
            <a:r>
              <a:rPr lang="es-AR" dirty="0">
                <a:hlinkClick r:id="rId2"/>
              </a:rPr>
              <a:t>://</a:t>
            </a:r>
            <a:r>
              <a:rPr lang="es-AR" dirty="0" smtClean="0">
                <a:hlinkClick r:id="rId2"/>
              </a:rPr>
              <a:t>www.google.com/search?sca_esv=4508815ad7680cb8&amp;q=tipos+de+vistas+en+powerpoint&amp;source=lnms&amp;fbs=AIIjpHx4nJjfGojPVHhEACUHPiMQht6_BFq6vBIoFFRK7qchKEWEvuc0Hbw31oEI7c8o3y6OUXC4tpoQFUNuDPh5aLLygEACBIEIpp4CRqYB7RQRprm8ndHcEE3mSQW5i2m-4JtXShxkvKcgBVDOxkNWQhilAKkOTdsIn08aFwD3mtWy-ZZKCmLSA8erMzsI_rLiOLysHdg1TxWXgf1YxSaHURey9oWszjiHHzZ-H12gW9BO7OyG1ro&amp;sa=X&amp;ved=2ahUKEwiy4NXv49OOAxWkr5UCHafSFwQQ0pQJKAB6BAgcEAE&amp;biw=1366&amp;bih=641&amp;dpr=1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51" y="4356535"/>
            <a:ext cx="5366039" cy="223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730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18526" y="500507"/>
            <a:ext cx="1889305" cy="817003"/>
          </a:xfrm>
        </p:spPr>
        <p:txBody>
          <a:bodyPr/>
          <a:lstStyle/>
          <a:p>
            <a:r>
              <a:rPr lang="es-MX" dirty="0" smtClean="0"/>
              <a:t>---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92" y="110178"/>
            <a:ext cx="8101542" cy="6610662"/>
          </a:xfrm>
        </p:spPr>
        <p:txBody>
          <a:bodyPr>
            <a:noAutofit/>
          </a:bodyPr>
          <a:lstStyle/>
          <a:p>
            <a:pPr fontAlgn="ctr"/>
            <a:r>
              <a:rPr lang="es-MX" sz="1600" dirty="0"/>
              <a:t>Las transiciones en PowerPoint son efectos visuales que se aplican al pasar de una diapositiva a otra, y pueden mejorar la presentación añadiendo dinamismo y profesionalismo. Se encuentran en la pestaña "Transiciones" de la cinta de opciones. </a:t>
            </a:r>
          </a:p>
          <a:p>
            <a:r>
              <a:rPr lang="es-MX" sz="1600" dirty="0"/>
              <a:t>Cómo aplicar transiciones:</a:t>
            </a:r>
          </a:p>
          <a:p>
            <a:pPr fontAlgn="ctr"/>
            <a:r>
              <a:rPr lang="es-MX" sz="1600" b="1" dirty="0"/>
              <a:t>Selecciona la diapositiva:</a:t>
            </a:r>
            <a:r>
              <a:rPr lang="es-MX" sz="1600" dirty="0"/>
              <a:t> Haz clic en la miniatura de la diapositiva a la que deseas agregar la transición. </a:t>
            </a:r>
          </a:p>
          <a:p>
            <a:pPr fontAlgn="ctr"/>
            <a:r>
              <a:rPr lang="es-MX" sz="1600" b="1" dirty="0"/>
              <a:t>Abre la pestaña "Transiciones":</a:t>
            </a:r>
            <a:r>
              <a:rPr lang="es-MX" sz="1600" dirty="0"/>
              <a:t> Ubica la pestaña "Transiciones" en la cinta de opciones y haz clic en ella. </a:t>
            </a:r>
          </a:p>
          <a:p>
            <a:pPr fontAlgn="ctr"/>
            <a:r>
              <a:rPr lang="es-MX" sz="1600" b="1" dirty="0"/>
              <a:t>Elige una transición:</a:t>
            </a:r>
            <a:r>
              <a:rPr lang="es-MX" sz="1600" dirty="0"/>
              <a:t> Explora la galería de transiciones y selecciona la que más te guste. </a:t>
            </a:r>
          </a:p>
          <a:p>
            <a:pPr fontAlgn="ctr"/>
            <a:r>
              <a:rPr lang="es-MX" sz="1600" b="1" dirty="0"/>
              <a:t>Personaliza la transición:</a:t>
            </a:r>
            <a:r>
              <a:rPr lang="es-MX" sz="1600" dirty="0"/>
              <a:t> (Opcional) Haz clic en "Opciones de efecto" para ajustar la dirección, el sonido u otros detalles de la transición. </a:t>
            </a:r>
          </a:p>
          <a:p>
            <a:pPr fontAlgn="ctr"/>
            <a:r>
              <a:rPr lang="es-MX" sz="1600" b="1" dirty="0" err="1"/>
              <a:t>Previsualiza</a:t>
            </a:r>
            <a:r>
              <a:rPr lang="es-MX" sz="1600" b="1" dirty="0"/>
              <a:t> la transición:</a:t>
            </a:r>
            <a:r>
              <a:rPr lang="es-MX" sz="1600" dirty="0"/>
              <a:t> Haz clic en "Vista previa" para ver cómo se ve la transición. </a:t>
            </a:r>
          </a:p>
          <a:p>
            <a:pPr fontAlgn="ctr"/>
            <a:r>
              <a:rPr lang="es-MX" sz="1600" b="1" dirty="0"/>
              <a:t>Aplica a todas las diapositivas:</a:t>
            </a:r>
            <a:r>
              <a:rPr lang="es-MX" sz="1600" dirty="0"/>
              <a:t> (Opcional) Si quieres que la transición se aplique a todas las diapositivas, haz clic en "Aplicar a todo". </a:t>
            </a:r>
          </a:p>
          <a:p>
            <a:r>
              <a:rPr lang="es-MX" sz="1600" dirty="0"/>
              <a:t>Tipos de transiciones:</a:t>
            </a:r>
          </a:p>
          <a:p>
            <a:pPr fontAlgn="ctr"/>
            <a:r>
              <a:rPr lang="es-MX" sz="1600" b="1" dirty="0">
                <a:hlinkClick r:id="rId2"/>
              </a:rPr>
              <a:t>Sutiles</a:t>
            </a:r>
            <a:r>
              <a:rPr lang="es-MX" sz="1600" b="1" dirty="0"/>
              <a:t>:</a:t>
            </a:r>
            <a:r>
              <a:rPr lang="es-MX" sz="1600" dirty="0"/>
              <a:t> Transiciones suaves y discretas, como "Desvanecer", "Cortina" o "Barrido". </a:t>
            </a:r>
          </a:p>
          <a:p>
            <a:pPr fontAlgn="ctr"/>
            <a:r>
              <a:rPr lang="es-MX" sz="1600" b="1" dirty="0">
                <a:hlinkClick r:id="rId3"/>
              </a:rPr>
              <a:t>Llamativas</a:t>
            </a:r>
            <a:r>
              <a:rPr lang="es-MX" sz="1600" b="1" dirty="0"/>
              <a:t>:</a:t>
            </a:r>
            <a:r>
              <a:rPr lang="es-MX" sz="1600" dirty="0"/>
              <a:t> Transiciones más elaboradas, como "Cubo", "Girar" o "Alas". </a:t>
            </a:r>
          </a:p>
          <a:p>
            <a:pPr fontAlgn="ctr"/>
            <a:r>
              <a:rPr lang="es-MX" sz="1600" b="1" dirty="0">
                <a:hlinkClick r:id="rId4"/>
              </a:rPr>
              <a:t>Contenido dinámico</a:t>
            </a:r>
            <a:r>
              <a:rPr lang="es-MX" sz="1600" b="1" dirty="0"/>
              <a:t>:</a:t>
            </a:r>
            <a:r>
              <a:rPr lang="es-MX" sz="1600" dirty="0"/>
              <a:t> Transiciones que afectan solo a elementos específicos de la diapositiva, como "Transformación". </a:t>
            </a:r>
          </a:p>
          <a:p>
            <a:r>
              <a:rPr lang="es-MX" sz="1600" dirty="0"/>
              <a:t>Otras opciones:</a:t>
            </a:r>
          </a:p>
          <a:p>
            <a:pPr fontAlgn="ctr"/>
            <a:r>
              <a:rPr lang="es-MX" sz="1600" b="1" dirty="0"/>
              <a:t>Duración:</a:t>
            </a:r>
            <a:r>
              <a:rPr lang="es-MX" sz="1600" dirty="0"/>
              <a:t> Ajusta la velocidad de la transición en el cuadro "Duración". </a:t>
            </a:r>
          </a:p>
          <a:p>
            <a:pPr fontAlgn="ctr"/>
            <a:r>
              <a:rPr lang="es-MX" sz="1600" b="1" dirty="0"/>
              <a:t>Sonido:</a:t>
            </a:r>
            <a:r>
              <a:rPr lang="es-MX" sz="1600" dirty="0"/>
              <a:t> Agrega un sonido a la transición. </a:t>
            </a:r>
          </a:p>
          <a:p>
            <a:pPr fontAlgn="ctr"/>
            <a:r>
              <a:rPr lang="es-MX" sz="1600" b="1" dirty="0"/>
              <a:t>Animaciones:</a:t>
            </a:r>
            <a:r>
              <a:rPr lang="es-MX" sz="1600" dirty="0"/>
              <a:t> Las animaciones son efectos que se aplican a objetos dentro de una diapositiva, mientras que las transiciones ocurren entre diapositivas. </a:t>
            </a:r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974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>
            <a:off x="9109396" y="288370"/>
            <a:ext cx="612452" cy="1367864"/>
          </a:xfrm>
        </p:spPr>
        <p:txBody>
          <a:bodyPr/>
          <a:lstStyle/>
          <a:p>
            <a:r>
              <a:rPr lang="es-MX" dirty="0" smtClean="0"/>
              <a:t>h</a:t>
            </a:r>
            <a:endParaRPr lang="es-A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2413" y="273854"/>
            <a:ext cx="8568952" cy="64391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3633" rIns="0" bIns="1872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son efectos visuales que se aplican a objetos (texto, imágenes, formas, etc.) en una diapositiva para hacer que se muevan, cambien de tamaño, color, o aparezcan y desaparezcan de forma atractiva. Estas animaciones ayudan a mantener la atención del público y a enfatizar información importante.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Tipos de animaciones: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Animaciones de entrada: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rgbClr val="001D35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Animaciones de énfasis: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rgbClr val="545D7E"/>
                </a:solidFill>
                <a:effectLst/>
                <a:latin typeface="Google Sans"/>
                <a:cs typeface="Arial" pitchFamily="34" charset="0"/>
              </a:rPr>
              <a:t>).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Animaciones de salida: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rgbClr val="545D7E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Animaciones de trayectoria de movimiento: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rgbClr val="001D35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Cómo aplicar animaciones: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1. Selecciona el objeto: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rgbClr val="545D7E"/>
                </a:solidFill>
                <a:effectLst/>
                <a:latin typeface="Google Sans"/>
                <a:cs typeface="Arial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2. Abre la pestaña "Animaciones":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rgbClr val="545D7E"/>
                </a:solidFill>
                <a:effectLst/>
                <a:latin typeface="Google Sans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3. Elige un efecto de animación: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rgbClr val="001D35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4. Opciones de efecto: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rgbClr val="545D7E"/>
                </a:solidFill>
                <a:effectLst/>
                <a:latin typeface="Google Sans"/>
                <a:cs typeface="Arial" pitchFamily="34" charset="0"/>
              </a:rPr>
              <a:t>).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5. Panel de animación: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rgbClr val="001D35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Consejos para usar animaciones: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Usa las animaciones con moderación: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rgbClr val="545D7E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Considera la audiencia: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rgbClr val="545D7E"/>
                </a:solidFill>
                <a:effectLst/>
                <a:latin typeface="Google Sans"/>
                <a:cs typeface="Arial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  <a:cs typeface="Arial" pitchFamily="34" charset="0"/>
              </a:rPr>
              <a:t>Prueba las animaciones antes de la presentación: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rgbClr val="001D35"/>
              </a:solidFill>
              <a:effectLst/>
              <a:latin typeface="Google San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18526" y="424897"/>
            <a:ext cx="2195539" cy="1043828"/>
          </a:xfrm>
        </p:spPr>
        <p:txBody>
          <a:bodyPr/>
          <a:lstStyle/>
          <a:p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0532" y="273680"/>
            <a:ext cx="8101542" cy="6729148"/>
          </a:xfrm>
        </p:spPr>
        <p:txBody>
          <a:bodyPr>
            <a:normAutofit lnSpcReduction="10000"/>
          </a:bodyPr>
          <a:lstStyle/>
          <a:p>
            <a:r>
              <a:rPr lang="es-AR" dirty="0">
                <a:hlinkClick r:id="rId2"/>
              </a:rPr>
              <a:t>https://www.google.com/search?q=animaci%C3%B3n+y+transici%C3%B3n+en+powerpoint&amp;sca_esv=4508815ad7680cb8&amp;biw=1366&amp;bih=641&amp;ei=vUCBaJP5LKnX1sQP44qSkQQ&amp;oq=animacion+y+transiscion+&amp;</a:t>
            </a:r>
            <a:r>
              <a:rPr lang="es-AR" dirty="0" smtClean="0">
                <a:hlinkClick r:id="rId2"/>
              </a:rPr>
              <a:t>gs_lp=Egxnd3Mtd2l6LXNlcnAiGGFuaW1hY2lvbiB5IHRyYW5zaXNjaW9uICoCCAAyBxAAGIAEGA0yCBAAGBYYChgeMgYQABgWGB4yBhAAGBYYHjIIEAAYFhgKGB4yBhAAGBYYHjIGEAAYFhgeMggQABgWGAoYHjIGEAAYFhgeMgYQABgWGB5Ilm5QwQ5YuF1wAXgBkAEAmAGDAaABkxKqAQQxNS45uAEByAEA-AEBmAIZoAKnFagCFMICHRAAGIAEGLQCGNQDGOUCGLcDGIoFGOoCGIoD2AEBwgIQEAAYAxi0AhjqAhiPAdgBAsICEBAuGAMYtAIY6gIYjwHYAQLCAgoQABiABBhDGIoFwgIIEAAYgAQYsQPCAg4QABiABBixAxiDARiKBcICERAuGIAEGLEDGNEDGIMBGMcBwgILEAAYgAQYsQMYgwHCAgUQABiABMICDhAuGIAEGLEDGNEDGMcBwgILEC4YgAQYxwEYrwHCAhAQLhiABBixAxhDGNQCGIoFwgIQEAAYgAQYsQMYQxiDARiKBcICEBAuGIAEGLEDGEMYyQMYigXCAgsQABiABBiSAxiKBcICDRAuGIAEGLEDGEMYigXCAg0QABiABBixAxhDGIoFwgIHEAAYgAQYCsICCBAuGBYYChgewgIIEAAYgAQYogTCAgcQIRigARgKwgIEECEYFcICBhAAGA0YHsICCBAAGAUYDRgewgIFEAAY7wWYAxDxBSJWnpK49M7sugYECAEYB7oGBggCEAEYCpIHBDQuMjGgB93AAbIHBDMuMjG4B5cVwgcIMi0yLjIyLjHIB-oC&amp;sclient=gws-wiz-serp</a:t>
            </a:r>
          </a:p>
          <a:p>
            <a:pPr marL="114300" indent="0">
              <a:buNone/>
            </a:pPr>
            <a:endParaRPr lang="es-AR" dirty="0" smtClean="0">
              <a:hlinkClick r:id="rId2"/>
            </a:endParaRPr>
          </a:p>
          <a:p>
            <a:pPr marL="114300" indent="0"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58160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68594" y="424898"/>
            <a:ext cx="1506513" cy="892611"/>
          </a:xfrm>
        </p:spPr>
        <p:txBody>
          <a:bodyPr/>
          <a:lstStyle/>
          <a:p>
            <a:r>
              <a:rPr lang="es-MX" dirty="0" smtClean="0"/>
              <a:t>-</a:t>
            </a:r>
            <a:endParaRPr lang="es-A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6074"/>
            <a:ext cx="420224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5960" y="420787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¡OJALA APRUEBE INFORMATICA¡</a:t>
            </a:r>
            <a:endParaRPr lang="es-AR" dirty="0"/>
          </a:p>
        </p:txBody>
      </p:sp>
      <p:pic>
        <p:nvPicPr>
          <p:cNvPr id="2053" name="Picture 5" descr="https://25.media.tumblr.com/ee4e30dd26b5f82b98312c21ccf5218e/tumblr_muakhj1YND1su2je2o1_2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93" y="144066"/>
            <a:ext cx="374441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large.gif (245Ã232) | Gif divertenti, Minion divertente, Anziani divertent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0" y="4977633"/>
            <a:ext cx="3076813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appy despicable me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17" y="2208308"/>
            <a:ext cx="3623642" cy="27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Kisses Love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93" y="5264837"/>
            <a:ext cx="393491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144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PREGUNTAS </a:t>
            </a:r>
            <a:endParaRPr lang="es-AR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92" y="1842702"/>
            <a:ext cx="8101542" cy="471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705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RESPUESTAS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MX" dirty="0" err="1"/>
              <a:t>A_PowerPoint</a:t>
            </a:r>
            <a:r>
              <a:rPr lang="es-MX" dirty="0"/>
              <a:t> es un programa de software utilizado para crear presentaciones multimedia. Sirve para organizar y presentar información de manera visual, utilizando diapositivas que pueden incluir texto, imágenes, videos, gráficos y otros elementos multimedia. Es una herramienta versátil que se usa en diversos ámbitos, como la educación, los negocios y la comunicación personal, para apoyar exposiciones, conferencias y presentaciones. </a:t>
            </a:r>
            <a:endParaRPr lang="es-MX" dirty="0" smtClean="0"/>
          </a:p>
          <a:p>
            <a:pPr marL="114300" indent="0">
              <a:buNone/>
            </a:pPr>
            <a:r>
              <a:rPr lang="es-MX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47528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>
            <a:off x="-1952782" y="48005"/>
            <a:ext cx="229676" cy="452502"/>
          </a:xfrm>
        </p:spPr>
        <p:txBody>
          <a:bodyPr/>
          <a:lstStyle/>
          <a:p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92" y="198072"/>
            <a:ext cx="8101542" cy="6522768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Apoyo visual para exposiciones:</a:t>
            </a:r>
          </a:p>
          <a:p>
            <a:r>
              <a:rPr lang="es-MX" dirty="0"/>
              <a:t>PowerPoint permite crear presentaciones con diapositivas que acompañan a una explicación oral, facilitando la comprensión y el interés del público. </a:t>
            </a:r>
          </a:p>
          <a:p>
            <a:r>
              <a:rPr lang="es-MX" dirty="0"/>
              <a:t>Organización de información:</a:t>
            </a:r>
          </a:p>
          <a:p>
            <a:r>
              <a:rPr lang="es-MX" dirty="0"/>
              <a:t>Ayuda a estructurar la información de manera clara y concisa, dividiéndola en diapositivas con diferentes elementos visuales. </a:t>
            </a:r>
          </a:p>
          <a:p>
            <a:r>
              <a:rPr lang="es-MX" dirty="0"/>
              <a:t>Presentaciones atractivas:</a:t>
            </a:r>
          </a:p>
          <a:p>
            <a:r>
              <a:rPr lang="es-MX" dirty="0"/>
              <a:t>Ofrece herramientas para personalizar el diseño de las diapositivas, incluyendo imágenes, videos, gráficos, animaciones y transiciones, haciendo que la presentación sea más dinámica e interesante. </a:t>
            </a:r>
          </a:p>
          <a:p>
            <a:r>
              <a:rPr lang="es-MX" dirty="0"/>
              <a:t>Facilita la comunicación:</a:t>
            </a:r>
          </a:p>
          <a:p>
            <a:r>
              <a:rPr lang="es-MX" dirty="0"/>
              <a:t>Permite presentar información compleja de manera visual y atractiva, lo que puede mejorar la comprensión y el impacto del mensaje. </a:t>
            </a:r>
          </a:p>
          <a:p>
            <a:r>
              <a:rPr lang="es-MX" dirty="0"/>
              <a:t>Creación de materiales educativos:</a:t>
            </a:r>
          </a:p>
          <a:p>
            <a:r>
              <a:rPr lang="es-MX" dirty="0"/>
              <a:t>Puede usarse para crear materiales didácticos, como presentaciones para clases, tutoriales o ejercicios interactivos. </a:t>
            </a:r>
          </a:p>
          <a:p>
            <a:r>
              <a:rPr lang="es-MX" dirty="0"/>
              <a:t>Presentaciones de negocios:</a:t>
            </a:r>
          </a:p>
          <a:p>
            <a:r>
              <a:rPr lang="es-MX" dirty="0"/>
              <a:t>Se utiliza para crear presentaciones de planes de negocios, informes, propuestas y otros materiales para reuniones y conferencias. </a:t>
            </a:r>
          </a:p>
          <a:p>
            <a:r>
              <a:rPr lang="es-MX" dirty="0"/>
              <a:t>Compartir presentaciones:</a:t>
            </a:r>
          </a:p>
          <a:p>
            <a:r>
              <a:rPr lang="es-MX" dirty="0"/>
              <a:t>Permite guardar y compartir las presentaciones en diferentes formatos, ya sea para proyectarlas en una reunión o para enviarlas por correo electrónico. </a:t>
            </a:r>
          </a:p>
          <a:p>
            <a:r>
              <a:rPr lang="es-MX" dirty="0"/>
              <a:t>En resumen, PowerPoint es una herramienta versátil que facilita la creación de presentaciones visualmente atractivas y efectivas para diversos fines, desde la educación hasta los negocios.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79753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 flipV="1">
            <a:off x="-1034080" y="273681"/>
            <a:ext cx="1148378" cy="151217"/>
          </a:xfrm>
        </p:spPr>
        <p:txBody>
          <a:bodyPr/>
          <a:lstStyle/>
          <a:p>
            <a:r>
              <a:rPr lang="es-MX" b="1" dirty="0" smtClean="0"/>
              <a:t>.</a:t>
            </a:r>
            <a:br>
              <a:rPr lang="es-MX" b="1" dirty="0" smtClean="0"/>
            </a:b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587634" cy="6720840"/>
          </a:xfrm>
        </p:spPr>
        <p:txBody>
          <a:bodyPr/>
          <a:lstStyle/>
          <a:p>
            <a:pPr marL="114300" indent="0">
              <a:buClr>
                <a:srgbClr val="A9A57C"/>
              </a:buClr>
              <a:buNone/>
            </a:pPr>
            <a:r>
              <a:rPr lang="es-MX" dirty="0">
                <a:solidFill>
                  <a:srgbClr val="FF0000"/>
                </a:solidFill>
                <a:latin typeface="Arial Rounded MT Bold" pitchFamily="34" charset="0"/>
                <a:hlinkClick r:id="rId2"/>
              </a:rPr>
              <a:t>https://www.google.com.ar/search?q=definicion+de+power+point+y+su+utilidad&amp;oq=definicion+de+power+point+y+su+utilidad&amp;aqs=chrome..69i57j33.18486j0j8&amp;sourceid=chrome&amp;ie=UTF-8</a:t>
            </a:r>
            <a:endParaRPr lang="es-MX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marL="114300" indent="0">
              <a:buClr>
                <a:srgbClr val="A9A57C"/>
              </a:buClr>
              <a:buNone/>
            </a:pPr>
            <a:endParaRPr lang="es-MX" dirty="0">
              <a:solidFill>
                <a:srgbClr val="FF0000"/>
              </a:solidFill>
              <a:latin typeface="Arial Rounded MT Bold" pitchFamily="34" charset="0"/>
            </a:endParaRPr>
          </a:p>
          <a:p>
            <a:pPr marL="114300" indent="0">
              <a:buClr>
                <a:srgbClr val="A9A57C"/>
              </a:buClr>
              <a:buNone/>
            </a:pPr>
            <a:endParaRPr lang="es-MX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marL="114300" indent="0">
              <a:buNone/>
            </a:pPr>
            <a:endParaRPr lang="es-MX" dirty="0" smtClean="0"/>
          </a:p>
          <a:p>
            <a:pPr marL="11430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B</a:t>
            </a:r>
            <a:endParaRPr lang="es-A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36" y="2880370"/>
            <a:ext cx="5268587" cy="146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804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8201" y="349290"/>
            <a:ext cx="205018" cy="60919"/>
          </a:xfrm>
        </p:spPr>
        <p:txBody>
          <a:bodyPr/>
          <a:lstStyle/>
          <a:p>
            <a:r>
              <a:rPr lang="es-MX" dirty="0" smtClean="0"/>
              <a:t>.</a:t>
            </a:r>
            <a:br>
              <a:rPr lang="es-MX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92" y="0"/>
            <a:ext cx="8101542" cy="6720841"/>
          </a:xfrm>
        </p:spPr>
        <p:txBody>
          <a:bodyPr>
            <a:noAutofit/>
          </a:bodyPr>
          <a:lstStyle/>
          <a:p>
            <a:r>
              <a:rPr lang="es-MX" sz="1400" dirty="0"/>
              <a:t>Editor de texto:</a:t>
            </a:r>
          </a:p>
          <a:p>
            <a:r>
              <a:rPr lang="es-MX" sz="1400" dirty="0"/>
              <a:t>Permite insertar texto y aplicar formato como tamaño, tipo de fuente, color y alineación. </a:t>
            </a:r>
          </a:p>
          <a:p>
            <a:r>
              <a:rPr lang="es-MX" sz="1400" dirty="0"/>
              <a:t>Inserción de objetos:</a:t>
            </a:r>
          </a:p>
          <a:p>
            <a:r>
              <a:rPr lang="es-MX" sz="1400" dirty="0"/>
              <a:t>Facilita la incorporación de imágenes, gráficos, tablas, formas, audio y video a las diapositivas. </a:t>
            </a:r>
          </a:p>
          <a:p>
            <a:r>
              <a:rPr lang="es-MX" sz="1400" dirty="0"/>
              <a:t>Plantillas y diseños:</a:t>
            </a:r>
          </a:p>
          <a:p>
            <a:r>
              <a:rPr lang="es-MX" sz="1400" dirty="0"/>
              <a:t>Ofrece una variedad de plantillas prediseñadas y opciones de diseño para personalizar la apariencia de las presentaciones. </a:t>
            </a:r>
          </a:p>
          <a:p>
            <a:r>
              <a:rPr lang="es-MX" sz="1400" dirty="0"/>
              <a:t>Animaciones y transiciones:</a:t>
            </a:r>
          </a:p>
          <a:p>
            <a:r>
              <a:rPr lang="es-MX" sz="1400" dirty="0"/>
              <a:t>Permite agregar efectos visuales para hacer las presentaciones más dinámicas y atractivas. </a:t>
            </a:r>
          </a:p>
          <a:p>
            <a:r>
              <a:rPr lang="es-MX" sz="1400" dirty="0"/>
              <a:t>Formas e ilustraciones:</a:t>
            </a:r>
          </a:p>
          <a:p>
            <a:r>
              <a:rPr lang="es-MX" sz="1400" dirty="0"/>
              <a:t>Incluye una biblioteca de formas y herramientas para crear gráficos y diagramas. </a:t>
            </a:r>
          </a:p>
          <a:p>
            <a:r>
              <a:rPr lang="es-MX" sz="1400" dirty="0"/>
              <a:t>Funciones de presentación:</a:t>
            </a:r>
          </a:p>
          <a:p>
            <a:r>
              <a:rPr lang="es-MX" sz="1400" dirty="0"/>
              <a:t>Vista de presentación:</a:t>
            </a:r>
          </a:p>
          <a:p>
            <a:r>
              <a:rPr lang="es-MX" sz="1400" dirty="0"/>
              <a:t>Permite mostrar las diapositivas en pantalla completa para la presentación al público. </a:t>
            </a:r>
          </a:p>
          <a:p>
            <a:r>
              <a:rPr lang="es-MX" sz="1400" dirty="0"/>
              <a:t>Notas del orador:</a:t>
            </a:r>
          </a:p>
          <a:p>
            <a:r>
              <a:rPr lang="es-MX" sz="1400" dirty="0"/>
              <a:t>Ofrece la posibilidad de agregar notas a cada diapositiva que solo son visibles para el presentador durante la presentación. </a:t>
            </a:r>
          </a:p>
          <a:p>
            <a:r>
              <a:rPr lang="es-MX" sz="1400" dirty="0"/>
              <a:t>Grabación de presentaciones:</a:t>
            </a:r>
          </a:p>
          <a:p>
            <a:r>
              <a:rPr lang="es-MX" sz="1400" dirty="0"/>
              <a:t>Permite grabar la presentación con narración y agregar intervalos de diapositivas. </a:t>
            </a:r>
          </a:p>
          <a:p>
            <a:r>
              <a:rPr lang="es-MX" sz="1400" dirty="0"/>
              <a:t>Presentación remota:</a:t>
            </a:r>
          </a:p>
          <a:p>
            <a:r>
              <a:rPr lang="es-MX" sz="1400" dirty="0"/>
              <a:t>Facilita la presentación a través de internet, permitiendo a varios usuarios colaborar en la creación y edición de la presentación. </a:t>
            </a:r>
          </a:p>
          <a:p>
            <a:r>
              <a:rPr lang="es-MX" sz="1400" dirty="0"/>
              <a:t>Otras características:</a:t>
            </a:r>
          </a:p>
          <a:p>
            <a:r>
              <a:rPr lang="es-MX" sz="1400" dirty="0"/>
              <a:t>Compatibilidad multiplataforma:</a:t>
            </a:r>
          </a:p>
          <a:p>
            <a:r>
              <a:rPr lang="es-MX" sz="1400" dirty="0"/>
              <a:t>PowerPoint puede utilizarse en diferentes sistemas operativos y dispositivos. </a:t>
            </a:r>
          </a:p>
          <a:p>
            <a:r>
              <a:rPr lang="es-MX" sz="1400" dirty="0"/>
              <a:t>Integración con Office:</a:t>
            </a:r>
          </a:p>
          <a:p>
            <a:r>
              <a:rPr lang="es-MX" sz="1400" dirty="0"/>
              <a:t>Se integra con otras herramientas de Microsoft Office como Word y Excel. </a:t>
            </a:r>
          </a:p>
          <a:p>
            <a:r>
              <a:rPr lang="es-MX" sz="1400" dirty="0"/>
              <a:t>Colaboración en tiempo real: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57905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085" y="424898"/>
            <a:ext cx="894044" cy="514569"/>
          </a:xfrm>
        </p:spPr>
        <p:txBody>
          <a:bodyPr/>
          <a:lstStyle/>
          <a:p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7090" y="198072"/>
            <a:ext cx="8101542" cy="6720840"/>
          </a:xfrm>
        </p:spPr>
        <p:txBody>
          <a:bodyPr/>
          <a:lstStyle/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google.com/search?sca_esv=4508815ad7680cb8&amp;q=caracteristicas+de+powerpoint&amp;source=lnms&amp;fbs=AIIjpHx4nJjfGojPVHhEACUHPiMQht6_BFq6vBIoFFRK7qchKEWEvuc0Hbw31oEI7c8o3y5Az9dJyKxsfx0xXZG1h0pUTNwvFAHumvAgdFnSqHOlfZAuH2tqoysAs_AKtXgASE4BxodPXPEn2sFSnk98BPxUkiWz1h4V46TXO2-t_Yc3RM7BHsRXaeuUT6iXp8LtcPYIWDCCJWDN_SEWUjM8U_0GPMt8ySWSjU08lSu2os-4irLmjrg&amp;sa=X&amp;ved=2ahUKEwinm-WH3dOOAxUdrJUCHZj4BjYQ0pQJKAB6BAgaEAE&amp;biw=1366&amp;bih=641&amp;dpr=1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51" y="4054102"/>
            <a:ext cx="5435654" cy="177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102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10598" y="424898"/>
            <a:ext cx="511252" cy="1270653"/>
          </a:xfrm>
        </p:spPr>
        <p:txBody>
          <a:bodyPr/>
          <a:lstStyle/>
          <a:p>
            <a:r>
              <a:rPr lang="es-MX" dirty="0" smtClean="0"/>
              <a:t>..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92" y="349290"/>
            <a:ext cx="8202758" cy="685161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MX" sz="1600" dirty="0" err="1"/>
              <a:t>C_Barra</a:t>
            </a:r>
            <a:r>
              <a:rPr lang="es-MX" sz="1600" dirty="0"/>
              <a:t> de herramientas de acceso rápido:</a:t>
            </a:r>
          </a:p>
          <a:p>
            <a:pPr marL="114300" indent="0">
              <a:buNone/>
            </a:pPr>
            <a:r>
              <a:rPr lang="es-MX" sz="1600" dirty="0"/>
              <a:t>Permite un acceso rápido a comandos comunes como guardar, deshacer, rehacer, etc., independientemente de la ficha en la que te encuentres en la cinta. </a:t>
            </a:r>
          </a:p>
          <a:p>
            <a:pPr marL="114300" indent="0">
              <a:buNone/>
            </a:pPr>
            <a:r>
              <a:rPr lang="es-MX" sz="1600" dirty="0"/>
              <a:t>Cinta de opciones:</a:t>
            </a:r>
          </a:p>
          <a:p>
            <a:pPr marL="114300" indent="0">
              <a:buNone/>
            </a:pPr>
            <a:r>
              <a:rPr lang="es-MX" sz="1600" dirty="0"/>
              <a:t>Contiene todas las herramientas y comandos organizados en pestañas como Inicio, Insertar, Diseño, Transiciones, Animaciones, Presentación con diapositivas, Revisar y Vista. </a:t>
            </a:r>
          </a:p>
          <a:p>
            <a:pPr marL="114300" indent="0">
              <a:buNone/>
            </a:pPr>
            <a:r>
              <a:rPr lang="es-MX" sz="1600" dirty="0"/>
              <a:t>Panel de navegación de diapositivas:</a:t>
            </a:r>
          </a:p>
          <a:p>
            <a:pPr marL="114300" indent="0">
              <a:buNone/>
            </a:pPr>
            <a:r>
              <a:rPr lang="es-MX" sz="1600" dirty="0"/>
              <a:t>Muestra miniaturas de todas las diapositivas de la presentación, permitiendo navegar entre ellas y reorganizarlas. </a:t>
            </a:r>
          </a:p>
          <a:p>
            <a:pPr marL="114300" indent="0">
              <a:buNone/>
            </a:pPr>
            <a:r>
              <a:rPr lang="es-MX" sz="1600" dirty="0"/>
              <a:t>Espacio de trabajo (área de diapositivas):</a:t>
            </a:r>
          </a:p>
          <a:p>
            <a:pPr marL="114300" indent="0">
              <a:buNone/>
            </a:pPr>
            <a:r>
              <a:rPr lang="es-MX" sz="1600" dirty="0"/>
              <a:t>Es donde se crea y se visualiza el contenido de la diapositiva actual. </a:t>
            </a:r>
          </a:p>
          <a:p>
            <a:pPr marL="114300" indent="0">
              <a:buNone/>
            </a:pPr>
            <a:r>
              <a:rPr lang="es-MX" sz="1600" dirty="0"/>
              <a:t>Barra de estado:</a:t>
            </a:r>
          </a:p>
          <a:p>
            <a:pPr marL="114300" indent="0">
              <a:buNone/>
            </a:pPr>
            <a:r>
              <a:rPr lang="es-MX" sz="1600" dirty="0"/>
              <a:t>Muestra información sobre la presentación, como el número de diapositiva actual, el diseño utilizado, etc. </a:t>
            </a:r>
          </a:p>
          <a:p>
            <a:pPr marL="114300" indent="0">
              <a:buNone/>
            </a:pPr>
            <a:r>
              <a:rPr lang="es-MX" sz="1600" dirty="0"/>
              <a:t>Elementos de las diapositivas:</a:t>
            </a:r>
          </a:p>
          <a:p>
            <a:pPr marL="114300" indent="0">
              <a:buNone/>
            </a:pPr>
            <a:r>
              <a:rPr lang="es-MX" sz="1600" dirty="0"/>
              <a:t>Diapositivas: Son las páginas individuales de la presentación. </a:t>
            </a:r>
          </a:p>
          <a:p>
            <a:pPr marL="114300" indent="0">
              <a:buNone/>
            </a:pPr>
            <a:r>
              <a:rPr lang="es-MX" sz="1600" dirty="0"/>
              <a:t>Texto: Se puede agregar texto a las diapositivas y darle formato. </a:t>
            </a:r>
          </a:p>
          <a:p>
            <a:pPr marL="114300" indent="0">
              <a:buNone/>
            </a:pPr>
            <a:r>
              <a:rPr lang="es-MX" sz="1600" dirty="0"/>
              <a:t>Imágenes y gráficos: Se pueden insertar imágenes, gráficos y otros elementos visuales para enriquecer el contenido. </a:t>
            </a:r>
          </a:p>
          <a:p>
            <a:pPr marL="114300" indent="0">
              <a:buNone/>
            </a:pPr>
            <a:r>
              <a:rPr lang="es-MX" sz="1600" dirty="0"/>
              <a:t>Formas: Se pueden insertar formas predefinidas como círculos, cuadrados, líneas, etc. </a:t>
            </a:r>
          </a:p>
          <a:p>
            <a:pPr marL="114300" indent="0">
              <a:buNone/>
            </a:pPr>
            <a:r>
              <a:rPr lang="es-MX" sz="1600" dirty="0"/>
              <a:t>Videos y sonidos: Se pueden agregar videos y sonidos a las diapositivas. </a:t>
            </a:r>
          </a:p>
          <a:p>
            <a:pPr marL="114300" indent="0">
              <a:buNone/>
            </a:pPr>
            <a:r>
              <a:rPr lang="es-MX" sz="1600" dirty="0"/>
              <a:t>Tablas: Se pueden insertar tablas para organizar datos. </a:t>
            </a:r>
          </a:p>
        </p:txBody>
      </p:sp>
    </p:spTree>
    <p:extLst>
      <p:ext uri="{BB962C8B-B14F-4D97-AF65-F5344CB8AC3E}">
        <p14:creationId xmlns:p14="http://schemas.microsoft.com/office/powerpoint/2010/main" val="1275394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71643" y="424897"/>
            <a:ext cx="894044" cy="590178"/>
          </a:xfrm>
        </p:spPr>
        <p:txBody>
          <a:bodyPr/>
          <a:lstStyle/>
          <a:p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0445" y="144066"/>
            <a:ext cx="8101542" cy="6598376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Diagramas: Se pueden crear diagramas para visualizar información. </a:t>
            </a:r>
          </a:p>
          <a:p>
            <a:r>
              <a:rPr lang="es-MX" dirty="0"/>
              <a:t>Encabezados y pies de página: Se pueden agregar encabezados y pies de página a las diapositivas. </a:t>
            </a:r>
          </a:p>
          <a:p>
            <a:r>
              <a:rPr lang="es-MX" dirty="0"/>
              <a:t>Objetos de diseño: Se pueden aplicar diseños predefinidos a las diapositivas o crear diseños personalizados. </a:t>
            </a:r>
          </a:p>
          <a:p>
            <a:r>
              <a:rPr lang="es-MX" dirty="0"/>
              <a:t>Otros elementos importantes:</a:t>
            </a:r>
          </a:p>
          <a:p>
            <a:r>
              <a:rPr lang="es-MX" dirty="0"/>
              <a:t>Vistas:</a:t>
            </a:r>
          </a:p>
          <a:p>
            <a:r>
              <a:rPr lang="es-MX" dirty="0"/>
              <a:t>PowerPoint ofrece diferentes vistas para trabajar con la presentación, como la vista Normal, Clasificador de diapositivas, Vista de lectura y Presentación con diapositivas. </a:t>
            </a:r>
          </a:p>
          <a:p>
            <a:r>
              <a:rPr lang="es-MX" dirty="0"/>
              <a:t>Transiciones y animaciones:</a:t>
            </a:r>
          </a:p>
          <a:p>
            <a:r>
              <a:rPr lang="es-MX" dirty="0"/>
              <a:t>Se pueden agregar transiciones entre diapositivas y animaciones a los elementos de las diapositivas para hacer la presentación más dinámica. </a:t>
            </a:r>
          </a:p>
          <a:p>
            <a:r>
              <a:rPr lang="es-MX" dirty="0"/>
              <a:t>Diseño:</a:t>
            </a:r>
          </a:p>
          <a:p>
            <a:r>
              <a:rPr lang="es-MX" dirty="0"/>
              <a:t>Se puede elegir un diseño predefinido para las diapositivas o crear uno personalizado. </a:t>
            </a:r>
          </a:p>
          <a:p>
            <a:r>
              <a:rPr lang="es-MX" dirty="0"/>
              <a:t>Temas:</a:t>
            </a:r>
          </a:p>
          <a:p>
            <a:r>
              <a:rPr lang="es-MX" dirty="0"/>
              <a:t>Se pueden aplicar temas que incluyen combinaciones de colores, fuentes y efectos para darle un aspecto unificado a la presentación. </a:t>
            </a:r>
          </a:p>
          <a:p>
            <a:r>
              <a:rPr lang="es-MX" dirty="0"/>
              <a:t>Estos elementos, tanto de la interfaz como de las diapositivas, permiten crear presentaciones efectivas y atractivas.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49648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200</TotalTime>
  <Words>1149</Words>
  <Application>Microsoft Office PowerPoint</Application>
  <PresentationFormat>Personalizado</PresentationFormat>
  <Paragraphs>158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Adyacencia</vt:lpstr>
      <vt:lpstr>TRABAJO PRACTICO N°4</vt:lpstr>
      <vt:lpstr>PREGUNTAS </vt:lpstr>
      <vt:lpstr>RESPUESTAS </vt:lpstr>
      <vt:lpstr>.</vt:lpstr>
      <vt:lpstr>. </vt:lpstr>
      <vt:lpstr>. </vt:lpstr>
      <vt:lpstr>.</vt:lpstr>
      <vt:lpstr>..</vt:lpstr>
      <vt:lpstr>.</vt:lpstr>
      <vt:lpstr>.</vt:lpstr>
      <vt:lpstr>…….</vt:lpstr>
      <vt:lpstr>.</vt:lpstr>
      <vt:lpstr>---</vt:lpstr>
      <vt:lpstr>h</vt:lpstr>
      <vt:lpstr>.</vt:lpstr>
      <vt:lpstr>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N4</dc:title>
  <dc:creator>Secundaria</dc:creator>
  <cp:lastModifiedBy>Secundaria</cp:lastModifiedBy>
  <cp:revision>32</cp:revision>
  <dcterms:created xsi:type="dcterms:W3CDTF">2025-07-23T19:07:34Z</dcterms:created>
  <dcterms:modified xsi:type="dcterms:W3CDTF">2025-08-06T19:57:36Z</dcterms:modified>
</cp:coreProperties>
</file>