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9" r:id="rId3"/>
    <p:sldId id="261" r:id="rId4"/>
    <p:sldId id="262" r:id="rId5"/>
    <p:sldId id="265" r:id="rId6"/>
    <p:sldId id="263" r:id="rId7"/>
    <p:sldId id="266" r:id="rId8"/>
    <p:sldId id="267" r:id="rId9"/>
    <p:sldId id="269" r:id="rId10"/>
    <p:sldId id="270" r:id="rId11"/>
    <p:sldId id="271" r:id="rId12"/>
    <p:sldId id="272" r:id="rId13"/>
    <p:sldId id="273" r:id="rId14"/>
    <p:sldId id="275" r:id="rId15"/>
    <p:sldId id="276" r:id="rId16"/>
    <p:sldId id="278" r:id="rId17"/>
    <p:sldId id="277" r:id="rId18"/>
    <p:sldId id="280" r:id="rId19"/>
    <p:sldId id="279" r:id="rId20"/>
    <p:sldId id="281" r:id="rId21"/>
    <p:sldId id="282" r:id="rId22"/>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29911-5EF5-451E-A8E9-365F31D02C44}" type="datetimeFigureOut">
              <a:rPr lang="es-AR" smtClean="0"/>
              <a:t>6/8/2025</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27DDE-B4EF-489F-A5DF-9EF6A3021C18}" type="slidenum">
              <a:rPr lang="es-AR" smtClean="0"/>
              <a:t>‹Nº›</a:t>
            </a:fld>
            <a:endParaRPr lang="es-AR"/>
          </a:p>
        </p:txBody>
      </p:sp>
    </p:spTree>
    <p:extLst>
      <p:ext uri="{BB962C8B-B14F-4D97-AF65-F5344CB8AC3E}">
        <p14:creationId xmlns:p14="http://schemas.microsoft.com/office/powerpoint/2010/main" val="64685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3427DDE-B4EF-489F-A5DF-9EF6A3021C18}" type="slidenum">
              <a:rPr lang="es-AR" smtClean="0"/>
              <a:t>5</a:t>
            </a:fld>
            <a:endParaRPr lang="es-AR"/>
          </a:p>
        </p:txBody>
      </p:sp>
    </p:spTree>
    <p:extLst>
      <p:ext uri="{BB962C8B-B14F-4D97-AF65-F5344CB8AC3E}">
        <p14:creationId xmlns:p14="http://schemas.microsoft.com/office/powerpoint/2010/main" val="306110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3427DDE-B4EF-489F-A5DF-9EF6A3021C18}" type="slidenum">
              <a:rPr lang="es-AR" smtClean="0"/>
              <a:t>7</a:t>
            </a:fld>
            <a:endParaRPr lang="es-AR"/>
          </a:p>
        </p:txBody>
      </p:sp>
    </p:spTree>
    <p:extLst>
      <p:ext uri="{BB962C8B-B14F-4D97-AF65-F5344CB8AC3E}">
        <p14:creationId xmlns:p14="http://schemas.microsoft.com/office/powerpoint/2010/main" val="400090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3427DDE-B4EF-489F-A5DF-9EF6A3021C18}" type="slidenum">
              <a:rPr lang="es-AR" smtClean="0"/>
              <a:t>11</a:t>
            </a:fld>
            <a:endParaRPr lang="es-AR"/>
          </a:p>
        </p:txBody>
      </p:sp>
    </p:spTree>
    <p:extLst>
      <p:ext uri="{BB962C8B-B14F-4D97-AF65-F5344CB8AC3E}">
        <p14:creationId xmlns:p14="http://schemas.microsoft.com/office/powerpoint/2010/main" val="318607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7"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8" name="7 Marcador de pie de página"/>
          <p:cNvSpPr>
            <a:spLocks noGrp="1"/>
          </p:cNvSpPr>
          <p:nvPr>
            <p:ph type="ftr" sz="quarter" idx="11"/>
          </p:nvPr>
        </p:nvSpPr>
        <p:spPr/>
        <p:txBody>
          <a:bodyPr/>
          <a:lstStyle>
            <a:extLst/>
          </a:lstStyle>
          <a:p>
            <a:endParaRPr lang="es-AR" dirty="0"/>
          </a:p>
        </p:txBody>
      </p:sp>
      <p:sp>
        <p:nvSpPr>
          <p:cNvPr id="11" name="10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3737610"/>
            <a:ext cx="8183880" cy="78867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397764"/>
            <a:ext cx="8183880" cy="3140964"/>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00054"/>
            <a:ext cx="1981200" cy="394334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400052"/>
            <a:ext cx="5943600" cy="394335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3737610"/>
            <a:ext cx="8183880" cy="78867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397764"/>
            <a:ext cx="8183880" cy="3140964"/>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7" y="325622"/>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5" name="4 Marcador de pie de página"/>
          <p:cNvSpPr>
            <a:spLocks noGrp="1"/>
          </p:cNvSpPr>
          <p:nvPr>
            <p:ph type="ftr" sz="quarter" idx="11"/>
          </p:nvPr>
        </p:nvSpPr>
        <p:spPr/>
        <p:txBody>
          <a:bodyPr/>
          <a:lstStyle>
            <a:extLst/>
          </a:lstStyle>
          <a:p>
            <a:endParaRPr lang="es-AR" dirty="0"/>
          </a:p>
        </p:txBody>
      </p:sp>
      <p:sp>
        <p:nvSpPr>
          <p:cNvPr id="6" name="5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3737610"/>
            <a:ext cx="8183880" cy="78867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8" name="7 Marcador de pie de página"/>
          <p:cNvSpPr>
            <a:spLocks noGrp="1"/>
          </p:cNvSpPr>
          <p:nvPr>
            <p:ph type="ftr" sz="quarter" idx="11"/>
          </p:nvPr>
        </p:nvSpPr>
        <p:spPr/>
        <p:txBody>
          <a:bodyPr/>
          <a:lstStyle>
            <a:extLst/>
          </a:lstStyle>
          <a:p>
            <a:endParaRPr lang="es-AR" dirty="0"/>
          </a:p>
        </p:txBody>
      </p:sp>
      <p:sp>
        <p:nvSpPr>
          <p:cNvPr id="9" name="8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4" name="3 Marcador de pie de página"/>
          <p:cNvSpPr>
            <a:spLocks noGrp="1"/>
          </p:cNvSpPr>
          <p:nvPr>
            <p:ph type="ftr" sz="quarter" idx="11"/>
          </p:nvPr>
        </p:nvSpPr>
        <p:spPr/>
        <p:txBody>
          <a:bodyPr/>
          <a:lstStyle>
            <a:extLst/>
          </a:lstStyle>
          <a:p>
            <a:endParaRPr lang="es-AR" dirty="0"/>
          </a:p>
        </p:txBody>
      </p:sp>
      <p:sp>
        <p:nvSpPr>
          <p:cNvPr id="5" name="4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3" name="2 Marcador de pie de página"/>
          <p:cNvSpPr>
            <a:spLocks noGrp="1"/>
          </p:cNvSpPr>
          <p:nvPr>
            <p:ph type="ftr" sz="quarter" idx="11"/>
          </p:nvPr>
        </p:nvSpPr>
        <p:spPr/>
        <p:txBody>
          <a:bodyPr/>
          <a:lstStyle>
            <a:extLst/>
          </a:lstStyle>
          <a:p>
            <a:endParaRPr lang="es-AR" dirty="0"/>
          </a:p>
        </p:txBody>
      </p:sp>
      <p:sp>
        <p:nvSpPr>
          <p:cNvPr id="4" name="3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3" y="697608"/>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400050"/>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56BD9DA-BA32-45C8-A672-00D9D4CF67DD}" type="datetimeFigureOut">
              <a:rPr lang="es-AR" smtClean="0"/>
              <a:t>6/8/2025</a:t>
            </a:fld>
            <a:endParaRPr lang="es-AR" dirty="0"/>
          </a:p>
        </p:txBody>
      </p:sp>
      <p:sp>
        <p:nvSpPr>
          <p:cNvPr id="6" name="5 Marcador de pie de página"/>
          <p:cNvSpPr>
            <a:spLocks noGrp="1"/>
          </p:cNvSpPr>
          <p:nvPr>
            <p:ph type="ftr" sz="quarter" idx="11"/>
          </p:nvPr>
        </p:nvSpPr>
        <p:spPr/>
        <p:txBody>
          <a:bodyPr/>
          <a:lstStyle>
            <a:extLst/>
          </a:lstStyle>
          <a:p>
            <a:endParaRPr lang="es-AR" dirty="0"/>
          </a:p>
        </p:txBody>
      </p:sp>
      <p:sp>
        <p:nvSpPr>
          <p:cNvPr id="7" name="6 Marcador de número de diapositiva"/>
          <p:cNvSpPr>
            <a:spLocks noGrp="1"/>
          </p:cNvSpPr>
          <p:nvPr>
            <p:ph type="sldNum" sz="quarter" idx="12"/>
          </p:nvPr>
        </p:nvSpPr>
        <p:spPr/>
        <p:txBody>
          <a:bodyPr/>
          <a:lstStyle>
            <a:extLst/>
          </a:lstStyle>
          <a:p>
            <a:fld id="{084988D1-27D5-4A56-A561-083065A0CA6D}" type="slidenum">
              <a:rPr lang="es-AR" smtClean="0"/>
              <a:t>‹Nº›</a:t>
            </a:fld>
            <a:endParaRPr lang="es-AR" dirty="0"/>
          </a:p>
        </p:txBody>
      </p:sp>
      <p:sp>
        <p:nvSpPr>
          <p:cNvPr id="3" name="2 Marcador de posición de imagen"/>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7"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56BD9DA-BA32-45C8-A672-00D9D4CF67DD}" type="datetimeFigureOut">
              <a:rPr lang="es-AR" smtClean="0"/>
              <a:t>6/8/2025</a:t>
            </a:fld>
            <a:endParaRPr lang="es-AR" dirty="0"/>
          </a:p>
        </p:txBody>
      </p:sp>
      <p:sp>
        <p:nvSpPr>
          <p:cNvPr id="18" name="17 Marcador de pie de página"/>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AR" dirty="0"/>
          </a:p>
        </p:txBody>
      </p:sp>
      <p:sp>
        <p:nvSpPr>
          <p:cNvPr id="5" name="4 Marcador de número de diapositiva"/>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84988D1-27D5-4A56-A561-083065A0CA6D}" type="slidenum">
              <a:rPr lang="es-AR" smtClean="0"/>
              <a:t>‹Nº›</a:t>
            </a:fld>
            <a:endParaRPr lang="es-AR"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eltan.com.au/top-5-features-powerpoi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ernandoarciniega.com/elementos-de-la-pantalla-de-power-poi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uiops.net/manuales/powerpoint/powerpoint16.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search?q=que+es+una+animacion+en+power+point&amp;num=12&amp;sca_esv=fd9de876da70e2b5&amp;biw=1005&amp;bih=588&amp;ei=PxeRaKbTGZ3N1sQPo8qG0As&amp;oq=que+es+una+animacion+en&amp;gs_lp=Egxnd3Mtd2l6LXNlcnAiF3F1ZSBlcyB1bmEgYW5pbWFjaW9uIGVuKgIIADIKEAAYgAQYQxiKBTIFEAAYgAQyBRAAGIAEMgUQABiABDIGEAAYFhgeMgYQABgWGB4yBhAAGBYYHjIGEAAYFhgeMgYQABgWGB4yBhAAGBYYHkiURlDAMVjkOnAEeAGQAQCYAWKgAaQCqgEBM7gBAcgBAPgBAZgCB6ACmQPCAgoQABiwAxjWBBhHwgITEC4YgAQYsAMY0QMYQxjHARiKBcICDRAAGIAEGLADGEMYigWYAwCIBgGQBgqSBwM0LjOgB_wVsgcDMC4zuAfuAsIHBzItMS4zLjPIB2c&amp;sclient=gws-wiz-ser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onlyoffice.com/blog/es/2022/06/animaciones-de-powerpoi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upport.microsoft.com/es-es/office/la-diferencia-entre-animaciones-y-transiciones-bae174a4-dad3-4268-bf9c-c201a70995f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search?q=como+hacer+una+animacion+en+power+point&amp;oq=como+utilizar+una+animacion+en+po&amp;gs_lcrp=EgZjaHJvbWUqCAgBEAAYFhgeMgYIABBFGDkyCAgBEAAYFhgeMggIAhAAGBYYHjIICAMQABgWGB4yCAgEEAAYFhgeMggIBRAAGBYYHjIICAYQABgWGB4yCAgHEAAYFhgeMggICBAAGBYYHjIICAkQABgWGB7SAQkxOTc0M2owajeoAgewAgHxBRxMWEtIN0jQ&amp;sourceid=chrome&amp;ie=UTF-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search?q=tipos+de+transiciones+power+point&amp;sca_esv=679a45043caa68e1&amp;ei=NqaTaPnrCYqp5OUPlcCU4Qc&amp;oq=tipos+de+transiciones&amp;gs_lp=Egxnd3Mtd2l6LXNlcnAiFXRpcG9zIGRlIHRyYW5zaWNpb25lcyoCCAAyChAAGLADGNYEGEcyChAAGLADGNYEGEcyChAAGLADGNYEGEcyChAAGLADGNYEGEcyChAAGLADGNYEGEcyChAAGLADGNYEGEcyChAAGLADGNYEGEcyChAAGLADGNYEGEcyDRAAGIAEGLADGEMYigUyDRAAGIAEGLADGEMYigVIpg1QAFgAcAF4AZABAJgBAKABAKoBALgBAcgBAJgCAaACC5gDAIgGAZAGCpIHATGgBwCyBwC4BwDCBwMzLTHIBwk&amp;sclient=gws-wiz-ser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ursosfemxa.es/blog/que-es-powerpoin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55526"/>
            <a:ext cx="7772400" cy="1102519"/>
          </a:xfrm>
        </p:spPr>
        <p:txBody>
          <a:bodyPr>
            <a:normAutofit fontScale="90000"/>
          </a:bodyPr>
          <a:lstStyle/>
          <a:p>
            <a:r>
              <a:rPr lang="es-MX" dirty="0" smtClean="0"/>
              <a:t>Trabajo practico </a:t>
            </a:r>
            <a:br>
              <a:rPr lang="es-MX" dirty="0" smtClean="0"/>
            </a:br>
            <a:r>
              <a:rPr lang="es-MX" dirty="0" smtClean="0"/>
              <a:t>«</a:t>
            </a:r>
            <a:r>
              <a:rPr lang="es-MX" dirty="0" err="1" smtClean="0"/>
              <a:t>Power</a:t>
            </a:r>
            <a:r>
              <a:rPr lang="es-MX" dirty="0" smtClean="0"/>
              <a:t> </a:t>
            </a:r>
            <a:r>
              <a:rPr lang="es-MX" dirty="0" smtClean="0"/>
              <a:t>point»</a:t>
            </a:r>
            <a:endParaRPr lang="es-AR" dirty="0"/>
          </a:p>
        </p:txBody>
      </p:sp>
      <p:sp>
        <p:nvSpPr>
          <p:cNvPr id="3" name="2 Subtítulo"/>
          <p:cNvSpPr>
            <a:spLocks noGrp="1"/>
          </p:cNvSpPr>
          <p:nvPr>
            <p:ph type="subTitle" idx="1"/>
          </p:nvPr>
        </p:nvSpPr>
        <p:spPr>
          <a:xfrm>
            <a:off x="611560" y="2571750"/>
            <a:ext cx="7920880" cy="2571750"/>
          </a:xfrm>
        </p:spPr>
        <p:txBody>
          <a:bodyPr>
            <a:normAutofit/>
          </a:bodyPr>
          <a:lstStyle/>
          <a:p>
            <a:r>
              <a:rPr lang="es-MX" dirty="0" smtClean="0"/>
              <a:t>Taller: Laboratorio de Informática</a:t>
            </a:r>
          </a:p>
          <a:p>
            <a:endParaRPr lang="es-MX" dirty="0" smtClean="0"/>
          </a:p>
          <a:p>
            <a:r>
              <a:rPr lang="es-MX" dirty="0" smtClean="0"/>
              <a:t>Alumno: Gerónimo Benavidez</a:t>
            </a:r>
          </a:p>
          <a:p>
            <a:endParaRPr lang="es-MX" dirty="0" smtClean="0"/>
          </a:p>
          <a:p>
            <a:r>
              <a:rPr lang="es-MX" dirty="0" smtClean="0"/>
              <a:t> Prof.: Andrea Gómez</a:t>
            </a:r>
          </a:p>
          <a:p>
            <a:endParaRPr lang="es-MX" dirty="0" smtClean="0"/>
          </a:p>
          <a:p>
            <a:r>
              <a:rPr lang="es-MX" dirty="0" smtClean="0"/>
              <a:t>Curso: 1 “A”</a:t>
            </a:r>
          </a:p>
          <a:p>
            <a:r>
              <a:rPr lang="es-MX" dirty="0" smtClean="0"/>
              <a:t>Año: 2025</a:t>
            </a:r>
          </a:p>
          <a:p>
            <a:endParaRPr lang="es-AR" dirty="0"/>
          </a:p>
        </p:txBody>
      </p:sp>
      <p:pic>
        <p:nvPicPr>
          <p:cNvPr id="19458" name="Picture 2" descr="Pixle art GIF - Conseguir el mejor gif e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1576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24" y="195487"/>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446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58"/>
                                        </p:tgtEl>
                                        <p:attrNameLst>
                                          <p:attrName>style.visibility</p:attrName>
                                        </p:attrNameLst>
                                      </p:cBhvr>
                                      <p:to>
                                        <p:strVal val="visible"/>
                                      </p:to>
                                    </p:set>
                                    <p:animEffect transition="in" filter="fade">
                                      <p:cBhvr>
                                        <p:cTn id="3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9021" y="123478"/>
            <a:ext cx="8183880" cy="788670"/>
          </a:xfrm>
        </p:spPr>
        <p:txBody>
          <a:bodyPr>
            <a:normAutofit/>
          </a:bodyPr>
          <a:lstStyle/>
          <a:p>
            <a:r>
              <a:rPr lang="es-AR" sz="1200" dirty="0" smtClean="0">
                <a:hlinkClick r:id="rId2"/>
              </a:rPr>
              <a:t>https://www.beltan.com.au/top-5-features-powerpoint/</a:t>
            </a:r>
            <a:endParaRPr lang="es-AR" sz="1200" dirty="0"/>
          </a:p>
        </p:txBody>
      </p:sp>
      <p:sp>
        <p:nvSpPr>
          <p:cNvPr id="3" name="2 Marcador de contenido"/>
          <p:cNvSpPr>
            <a:spLocks noGrp="1"/>
          </p:cNvSpPr>
          <p:nvPr>
            <p:ph idx="1"/>
          </p:nvPr>
        </p:nvSpPr>
        <p:spPr>
          <a:xfrm>
            <a:off x="4936" y="1635646"/>
            <a:ext cx="8183880" cy="4032448"/>
          </a:xfrm>
        </p:spPr>
        <p:txBody>
          <a:bodyPr>
            <a:normAutofit/>
          </a:bodyPr>
          <a:lstStyle/>
          <a:p>
            <a:pPr marL="0" indent="0">
              <a:buNone/>
            </a:pPr>
            <a:endParaRPr lang="es-MX" sz="1400" dirty="0"/>
          </a:p>
          <a:p>
            <a:pPr marL="0" indent="0">
              <a:buNone/>
            </a:pPr>
            <a:endParaRPr lang="es-MX" sz="1400" dirty="0"/>
          </a:p>
        </p:txBody>
      </p:sp>
      <p:sp>
        <p:nvSpPr>
          <p:cNvPr id="4" name="3 Rectángulo"/>
          <p:cNvSpPr/>
          <p:nvPr/>
        </p:nvSpPr>
        <p:spPr>
          <a:xfrm>
            <a:off x="359804" y="1154167"/>
            <a:ext cx="6516452" cy="3416320"/>
          </a:xfrm>
          <a:prstGeom prst="rect">
            <a:avLst/>
          </a:prstGeom>
        </p:spPr>
        <p:txBody>
          <a:bodyPr wrap="square">
            <a:spAutoFit/>
          </a:bodyPr>
          <a:lstStyle/>
          <a:p>
            <a:r>
              <a:rPr lang="es-MX" sz="1100" dirty="0"/>
              <a:t>1. Barra de herramientas de accesos rápidos</a:t>
            </a:r>
          </a:p>
          <a:p>
            <a:endParaRPr lang="es-MX" sz="1100" dirty="0"/>
          </a:p>
          <a:p>
            <a:r>
              <a:rPr lang="es-MX" sz="1100" dirty="0"/>
              <a:t>Se caracteriza por que contiene normalmente las opciones que se usan con mayor frecuencia, como son Abrir, Guardar, Deshacer, etc. Puedes personalizar dichos íconos a tu gusto.</a:t>
            </a:r>
          </a:p>
          <a:p>
            <a:endParaRPr lang="es-MX" sz="1100" dirty="0"/>
          </a:p>
          <a:p>
            <a:r>
              <a:rPr lang="es-MX" sz="1100" dirty="0"/>
              <a:t>2. Fichas o pestañas</a:t>
            </a:r>
          </a:p>
          <a:p>
            <a:endParaRPr lang="es-MX" sz="1100" dirty="0"/>
          </a:p>
          <a:p>
            <a:r>
              <a:rPr lang="es-MX" sz="1100" dirty="0"/>
              <a:t>Son una serie de separadores que contienen distintas funciones para utilizar dentro de la cinta de opciones, entre las que destacan Transiciones y Animaciones.</a:t>
            </a:r>
          </a:p>
          <a:p>
            <a:endParaRPr lang="es-MX" sz="1100" dirty="0"/>
          </a:p>
          <a:p>
            <a:r>
              <a:rPr lang="es-MX" sz="1100" dirty="0"/>
              <a:t>3. Cinta de opciones</a:t>
            </a:r>
          </a:p>
          <a:p>
            <a:endParaRPr lang="es-MX" sz="1100" dirty="0"/>
          </a:p>
          <a:p>
            <a:r>
              <a:rPr lang="es-MX" sz="1100"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r>
              <a:rPr lang="es-MX" dirty="0" smtClean="0"/>
              <a:t>”. </a:t>
            </a:r>
            <a:endParaRPr lang="es-A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812" y="267493"/>
            <a:ext cx="2619375" cy="131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1543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520" y="-394335"/>
            <a:ext cx="8183880" cy="788670"/>
          </a:xfrm>
        </p:spPr>
        <p:txBody>
          <a:bodyPr/>
          <a:lstStyle/>
          <a:p>
            <a:endParaRPr lang="es-AR" dirty="0"/>
          </a:p>
        </p:txBody>
      </p:sp>
      <p:sp>
        <p:nvSpPr>
          <p:cNvPr id="3" name="2 Marcador de contenido"/>
          <p:cNvSpPr>
            <a:spLocks noGrp="1"/>
          </p:cNvSpPr>
          <p:nvPr>
            <p:ph idx="1"/>
          </p:nvPr>
        </p:nvSpPr>
        <p:spPr>
          <a:xfrm>
            <a:off x="502920" y="397764"/>
            <a:ext cx="6661368" cy="3902178"/>
          </a:xfrm>
        </p:spPr>
        <p:txBody>
          <a:bodyPr>
            <a:normAutofit fontScale="40000" lnSpcReduction="20000"/>
          </a:bodyPr>
          <a:lstStyle/>
          <a:p>
            <a:r>
              <a:rPr lang="es-MX" dirty="0"/>
              <a:t>4. Cuenta de usuario</a:t>
            </a:r>
          </a:p>
          <a:p>
            <a:endParaRPr lang="es-MX" dirty="0"/>
          </a:p>
          <a:p>
            <a:r>
              <a:rPr lang="es-MX" dirty="0"/>
              <a:t>Desde aquí puedes ver tu cuenta de Microsoft, con la cuál está registrado tu producto de Office, puedes acceder a tu perfil y cambiar tu cuenta.</a:t>
            </a:r>
          </a:p>
          <a:p>
            <a:endParaRPr lang="es-MX" dirty="0"/>
          </a:p>
          <a:p>
            <a:r>
              <a:rPr lang="es-MX" dirty="0"/>
              <a:t>5. ¿Qué hacer? / Indicar</a:t>
            </a:r>
          </a:p>
          <a:p>
            <a:endParaRPr lang="es-MX" dirty="0"/>
          </a:p>
          <a:p>
            <a:r>
              <a:rPr lang="es-MX" dirty="0"/>
              <a:t>Este botón o comando te ayudará a buscar y encontrar rápidamente algunas herramientas de PowerPoint y elementos que desees usar para crear tu presentación.</a:t>
            </a:r>
          </a:p>
          <a:p>
            <a:endParaRPr lang="es-MX" dirty="0"/>
          </a:p>
          <a:p>
            <a:r>
              <a:rPr lang="es-MX" dirty="0"/>
              <a:t>6. Panel de navegación de diapositivas</a:t>
            </a:r>
          </a:p>
          <a:p>
            <a:endParaRPr lang="es-MX" dirty="0"/>
          </a:p>
          <a:p>
            <a:r>
              <a:rPr lang="es-MX" dirty="0"/>
              <a:t>En esta área se muestra la cantidad de diapositivas que tienes en tu documento, puede moverlas de lugar, agregar o quitar, según tus necesidades.</a:t>
            </a:r>
          </a:p>
          <a:p>
            <a:endParaRPr lang="es-MX" dirty="0"/>
          </a:p>
          <a:p>
            <a:r>
              <a:rPr lang="es-MX" dirty="0"/>
              <a:t>7. Espacio de trabajo</a:t>
            </a:r>
          </a:p>
          <a:p>
            <a:endParaRPr lang="es-MX" dirty="0"/>
          </a:p>
          <a:p>
            <a:r>
              <a:rPr lang="es-MX" dirty="0"/>
              <a:t>Esta área, también llamada diapositiva en blanco, es el espacio de trabajo en PowerPoint, aquí agregarás todos los elementos que contendrá tu presentación digital</a:t>
            </a:r>
            <a:r>
              <a:rPr lang="es-MX" dirty="0" smtClean="0"/>
              <a:t>.</a:t>
            </a:r>
            <a:endParaRPr lang="es-MX" dirty="0"/>
          </a:p>
          <a:p>
            <a:endParaRPr lang="es-MX" dirty="0" smtClean="0"/>
          </a:p>
          <a:p>
            <a:pPr marL="0" indent="0">
              <a:buNone/>
            </a:pPr>
            <a:r>
              <a:rPr lang="es-MX" dirty="0">
                <a:hlinkClick r:id="rId3"/>
              </a:rPr>
              <a:t>https://fernandoarciniega.com/elementos-de-la-pantalla-de-power-point/</a:t>
            </a:r>
            <a:endParaRPr lang="es-MX"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923678"/>
            <a:ext cx="2286639" cy="128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783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5486"/>
            <a:ext cx="8183880" cy="788670"/>
          </a:xfrm>
        </p:spPr>
        <p:txBody>
          <a:bodyPr/>
          <a:lstStyle/>
          <a:p>
            <a:endParaRPr lang="es-AR" dirty="0"/>
          </a:p>
        </p:txBody>
      </p:sp>
      <p:sp>
        <p:nvSpPr>
          <p:cNvPr id="3" name="2 Marcador de contenido"/>
          <p:cNvSpPr>
            <a:spLocks noGrp="1"/>
          </p:cNvSpPr>
          <p:nvPr>
            <p:ph idx="1"/>
          </p:nvPr>
        </p:nvSpPr>
        <p:spPr>
          <a:xfrm>
            <a:off x="323528" y="987574"/>
            <a:ext cx="7776864" cy="2592288"/>
          </a:xfrm>
        </p:spPr>
        <p:txBody>
          <a:bodyPr>
            <a:normAutofit lnSpcReduction="10000"/>
          </a:bodyPr>
          <a:lstStyle/>
          <a:p>
            <a:r>
              <a:rPr lang="es-MX" sz="1050" dirty="0" smtClean="0"/>
              <a:t>Vista Normal</a:t>
            </a:r>
          </a:p>
          <a:p>
            <a:endParaRPr lang="es-MX" sz="1050" dirty="0" smtClean="0"/>
          </a:p>
          <a:p>
            <a:r>
              <a:rPr lang="es-MX" sz="1050" dirty="0" smtClean="0"/>
              <a:t>La vista Normal es la vista de edición principal que se utiliza para escribir y diseñar la presentación. La vista tiene tres áreas de trabajo: a la izquierda, fichas para cambiar entre un esquema del texto de la diapositiva (ficha Esquema) y las diapositivas mostradas como miniaturas (ficha Diapositivas). A la derecha, el panel de diapositivas, que muestra una vista mayor de la diapositiva actual. Y, en la parte inferior, el panel de notas (panel de notas: panel en la vista normal en el que escribe las notas que desea que acompañen a una diapositiva. Imprima estas notas como páginas de notas o muéstrelas cuando guarde una presentación como una página Web.).</a:t>
            </a:r>
          </a:p>
          <a:p>
            <a:endParaRPr lang="es-MX" sz="1050" dirty="0"/>
          </a:p>
          <a:p>
            <a:endParaRPr lang="es-MX" sz="1050" dirty="0"/>
          </a:p>
          <a:p>
            <a:pPr marL="0" indent="0">
              <a:buNone/>
            </a:pPr>
            <a:r>
              <a:rPr lang="es-MX" sz="1050" dirty="0" smtClean="0"/>
              <a:t>Vista </a:t>
            </a:r>
            <a:r>
              <a:rPr lang="es-MX" sz="1050" dirty="0"/>
              <a:t>Clasificador de diapositivas</a:t>
            </a:r>
          </a:p>
          <a:p>
            <a:pPr marL="0" indent="0">
              <a:buNone/>
            </a:pPr>
            <a:endParaRPr lang="es-MX" sz="1050" dirty="0"/>
          </a:p>
          <a:p>
            <a:pPr marL="0" indent="0">
              <a:buNone/>
            </a:pPr>
            <a:r>
              <a:rPr lang="es-MX" sz="1050" dirty="0"/>
              <a:t>La vista Clasificador de diapositivas es una vista exclusiva de las diapositivas en forma de miniaturas</a:t>
            </a:r>
            <a:r>
              <a:rPr lang="es-MX" sz="1050" dirty="0" smtClean="0"/>
              <a:t>.</a:t>
            </a:r>
          </a:p>
          <a:p>
            <a:pPr marL="0" indent="0">
              <a:buNone/>
            </a:pPr>
            <a:endParaRPr lang="es-MX" sz="1050" dirty="0"/>
          </a:p>
          <a:p>
            <a:pPr marL="0" indent="0">
              <a:buNone/>
            </a:pPr>
            <a:endParaRPr lang="es-AR" sz="105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25407"/>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995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397764"/>
            <a:ext cx="8183880" cy="4118202"/>
          </a:xfrm>
        </p:spPr>
        <p:txBody>
          <a:bodyPr>
            <a:normAutofit/>
          </a:bodyPr>
          <a:lstStyle/>
          <a:p>
            <a:r>
              <a:rPr lang="es-MX" sz="1400" dirty="0" smtClean="0"/>
              <a:t>Vista </a:t>
            </a:r>
            <a:r>
              <a:rPr lang="es-MX" sz="1400" dirty="0"/>
              <a:t>Presentación con diapositivas</a:t>
            </a:r>
          </a:p>
          <a:p>
            <a:endParaRPr lang="es-MX" sz="1400" dirty="0"/>
          </a:p>
          <a:p>
            <a:r>
              <a:rPr lang="es-MX" sz="1400" dirty="0"/>
              <a:t>La vista Presentación con diapositivas ocupa toda la pantalla, como una presentación con diapositivas real. En esta vista a pantalla completa, verá la presentación de la misma manera en que la verá la audiencia. Puede ver el aspecto real de los gráficos, intervalos, películas, elementos animados (animar: agregar un efecto visual o sonoro especial a un texto o a un objeto. Por ejemplo, puede hacer que los puntos de las viñetas de texto "vuelen" desde la izquierda, una palabra a la vez, o bien oír el sonido de un aplauso cuando se hace visible una imagen.) y efectos de transición</a:t>
            </a:r>
            <a:r>
              <a:rPr lang="es-MX" sz="1400" dirty="0" smtClean="0"/>
              <a:t>.</a:t>
            </a:r>
          </a:p>
          <a:p>
            <a:endParaRPr lang="es-MX" dirty="0" smtClean="0"/>
          </a:p>
          <a:p>
            <a:r>
              <a:rPr lang="es-MX" sz="1050" dirty="0" smtClean="0">
                <a:hlinkClick r:id="rId2"/>
              </a:rPr>
              <a:t>https</a:t>
            </a:r>
            <a:r>
              <a:rPr lang="es-MX" sz="1050" dirty="0">
                <a:hlinkClick r:id="rId2"/>
              </a:rPr>
              <a:t>://www.duiops.net/manuales/powerpoint/powerpoint16.htm</a:t>
            </a:r>
            <a:endParaRPr lang="es-MX" sz="1050" dirty="0" smtClean="0"/>
          </a:p>
          <a:p>
            <a:endParaRPr lang="es-MX" dirty="0"/>
          </a:p>
          <a:p>
            <a:endParaRPr lang="es-MX" dirty="0" smtClean="0"/>
          </a:p>
          <a:p>
            <a:endParaRPr lang="es-MX" dirty="0"/>
          </a:p>
          <a:p>
            <a:endParaRPr lang="es-MX" dirty="0"/>
          </a:p>
          <a:p>
            <a:endParaRPr lang="es-AR"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323" y="271576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130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r>
              <a:rPr lang="es-MX" sz="1200" dirty="0"/>
              <a:t>En PowerPoint, una animación es un efecto visual que se aplica a elementos individuales de una diapositiva, como texto, imágenes, formas, etc., para crear movimiento o cambios visuales dentro de la misma diapositiva. Las animaciones pueden hacer que los elementos aparezcan, desaparezcan, cambien de tamaño, giren, se muevan a lo largo de una trayectoria, entre otros efectos. </a:t>
            </a:r>
            <a:endParaRPr lang="es-MX" sz="1200" dirty="0" smtClean="0"/>
          </a:p>
          <a:p>
            <a:endParaRPr lang="es-MX" sz="1200" dirty="0"/>
          </a:p>
          <a:p>
            <a:r>
              <a:rPr lang="es-MX" sz="1200" dirty="0" smtClean="0">
                <a:hlinkClick r:id="rId2"/>
              </a:rPr>
              <a:t>https://www.google.com/search?q=que+es+una+animacion+en+power+point&amp;num=12&amp;sca_esv=fd9de876da70e2b5&amp;biw=1005&amp;bih=588&amp;ei=PxeRaKbTGZ3N1sQPo8qG0As&amp;oq=que+es+una+animacion+en&amp;gs_lp=Egxnd3Mtd2l6LXNlcnAiF3F1ZSBlcyB1bmEgYW5pbWFjaW9uIGVuKgIIADIKEAAYgAQYQxiKBTIFEAAYgAQyBRAAGIAEMgUQABiABDIGEAAYFhgeMgYQABgWGB4yBhAAGBYYHjIGEAAYFhgeMgYQABgWGB4yBhAAGBYYHkiURlDAMVjkOnAEeAGQAQCYAWKgAaQCqgEBM7gBAcgBAPgBAZgCB6ACmQPCAgoQABiwAxjWBBhHwgITEC4YgAQYsAMY0QMYQxjHARiKBcICDRAAGIAEGLADGEMYigWYAwCIBgGQBgqSBwM0LjOgB_wVsgcDMC4zuAfuAsIHBzItMS4zLjPIB2c&amp;sclient=gws-wiz-serp</a:t>
            </a:r>
            <a:endParaRPr lang="es-MX"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98440"/>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09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25000" lnSpcReduction="20000"/>
          </a:bodyPr>
          <a:lstStyle/>
          <a:p>
            <a:r>
              <a:rPr lang="es-MX" dirty="0"/>
              <a:t>Paso 1. Seleccionar un efecto de animación</a:t>
            </a:r>
          </a:p>
          <a:p>
            <a:r>
              <a:rPr lang="es-MX" dirty="0"/>
              <a:t>Abre la presentación, selecciona el texto u objeto que quieras animar. A continuación, selecciona la pestaña Animación de la barra de herramientas superior y abre la lista de efectos.</a:t>
            </a:r>
          </a:p>
          <a:p>
            <a:endParaRPr lang="es-MX" dirty="0"/>
          </a:p>
          <a:p>
            <a:r>
              <a:rPr lang="es-MX" dirty="0"/>
              <a:t>¿Cómo incluir animaciones de PowerPoint en presentaciones?</a:t>
            </a:r>
          </a:p>
          <a:p>
            <a:endParaRPr lang="es-MX" dirty="0"/>
          </a:p>
          <a:p>
            <a:r>
              <a:rPr lang="es-MX" dirty="0"/>
              <a:t>Hay diferentes tipos de efectos disponibles:</a:t>
            </a:r>
          </a:p>
          <a:p>
            <a:endParaRPr lang="es-MX" dirty="0"/>
          </a:p>
          <a:p>
            <a:r>
              <a:rPr lang="es-MX" dirty="0"/>
              <a:t>Los efectos de entrada (estrellas verdes) determinan cómo aparecen los objetos en una diapositiva.</a:t>
            </a:r>
          </a:p>
          <a:p>
            <a:r>
              <a:rPr lang="es-MX" dirty="0"/>
              <a:t>Los efectos de énfasis (estrellas amarillas) cambian el tamaño o el color del objeto.</a:t>
            </a:r>
          </a:p>
          <a:p>
            <a:r>
              <a:rPr lang="es-MX" dirty="0"/>
              <a:t>Los efectos de salida (estrellas rojas) determinan cómo desaparecen los objetos de una diapositiva.</a:t>
            </a:r>
          </a:p>
          <a:p>
            <a:r>
              <a:rPr lang="es-MX" dirty="0"/>
              <a:t>La trayectoria de movimiento establece la naturaleza del movimiento de un objeto.</a:t>
            </a:r>
          </a:p>
          <a:p>
            <a:r>
              <a:rPr lang="es-MX" dirty="0"/>
              <a:t>Toca el efecto correspondiente para aplicarlo. Y eso sería todo: has añadido una animación a una diapositiva. Ahora ya sabes cómo hacer una animación en PowerPoint.</a:t>
            </a:r>
          </a:p>
          <a:p>
            <a:endParaRPr lang="es-MX" dirty="0"/>
          </a:p>
          <a:p>
            <a:r>
              <a:rPr lang="es-MX" dirty="0"/>
              <a:t>¿Cómo incluir animaciones de PowerPoint en presentaciones?</a:t>
            </a:r>
          </a:p>
          <a:p>
            <a:endParaRPr lang="es-MX" dirty="0"/>
          </a:p>
          <a:p>
            <a:r>
              <a:rPr lang="es-MX" dirty="0"/>
              <a:t>Si quieres, puedes seleccionar varios efectos para el mismo objeto. Haz clic en el botón Añadir animación y selecciona uno o varios efectos.</a:t>
            </a:r>
          </a:p>
          <a:p>
            <a:endParaRPr lang="es-MX" dirty="0"/>
          </a:p>
          <a:p>
            <a:r>
              <a:rPr lang="es-MX" dirty="0"/>
              <a:t>¿Cómo incluir animaciones de PowerPoint en presentaciones?</a:t>
            </a:r>
          </a:p>
          <a:p>
            <a:endParaRPr lang="es-MX" dirty="0"/>
          </a:p>
          <a:p>
            <a:r>
              <a:rPr lang="es-MX" dirty="0"/>
              <a:t>Para asegurarte de que se apliquen todos los efectos, selecciona el objeto y comprueba que esté marcado Varios en la lista de animaciones.</a:t>
            </a:r>
          </a:p>
          <a:p>
            <a:endParaRPr lang="es-MX" dirty="0"/>
          </a:p>
          <a:p>
            <a:r>
              <a:rPr lang="es-MX" dirty="0"/>
              <a:t>¿Cómo incluir animaciones de PowerPoint en presentaciones?</a:t>
            </a:r>
          </a:p>
          <a:p>
            <a:endParaRPr lang="es-MX" dirty="0"/>
          </a:p>
          <a:p>
            <a:r>
              <a:rPr lang="es-MX" dirty="0"/>
              <a:t>Paso 2. Especificar parámetros adicionales de un efecto</a:t>
            </a:r>
          </a:p>
          <a:p>
            <a:r>
              <a:rPr lang="es-MX" dirty="0"/>
              <a:t>Algunas animaciones tienen varias </a:t>
            </a:r>
            <a:r>
              <a:rPr lang="es-MX" dirty="0" err="1"/>
              <a:t>subvariantes</a:t>
            </a:r>
            <a:r>
              <a:rPr lang="es-MX" dirty="0"/>
              <a:t>. Por ejemplo, cuando se aplica el efecto Flotar hacia adentro, el objeto puede flotar hacia arriba o hacia abajo.</a:t>
            </a:r>
          </a:p>
          <a:p>
            <a:endParaRPr lang="es-MX" dirty="0"/>
          </a:p>
          <a:p>
            <a:r>
              <a:rPr lang="es-MX" dirty="0"/>
              <a:t>Para indicar tu preferencia, selecciona el objeto animado y haz clic en el botón Parámetros.</a:t>
            </a:r>
          </a:p>
          <a:p>
            <a:endParaRPr lang="es-MX" dirty="0"/>
          </a:p>
          <a:p>
            <a:r>
              <a:rPr lang="es-MX" dirty="0"/>
              <a:t>¿Cómo incluir animaciones de PowerPoint en presentaciones?</a:t>
            </a:r>
          </a:p>
          <a:p>
            <a:endParaRPr lang="es-MX" dirty="0"/>
          </a:p>
          <a:p>
            <a:endParaRPr lang="es-A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748468"/>
            <a:ext cx="2376264" cy="139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817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fade">
                                      <p:cBhvr>
                                        <p:cTn id="62" dur="500"/>
                                        <p:tgtEl>
                                          <p:spTgt spid="3">
                                            <p:txEl>
                                              <p:pRg st="17"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Effect transition="in" filter="fade">
                                      <p:cBhvr>
                                        <p:cTn id="67" dur="500"/>
                                        <p:tgtEl>
                                          <p:spTgt spid="3">
                                            <p:txEl>
                                              <p:pRg st="19" end="1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21" end="21"/>
                                            </p:txEl>
                                          </p:spTgt>
                                        </p:tgtEl>
                                        <p:attrNameLst>
                                          <p:attrName>style.visibility</p:attrName>
                                        </p:attrNameLst>
                                      </p:cBhvr>
                                      <p:to>
                                        <p:strVal val="visible"/>
                                      </p:to>
                                    </p:set>
                                    <p:animEffect transition="in" filter="fade">
                                      <p:cBhvr>
                                        <p:cTn id="72" dur="500"/>
                                        <p:tgtEl>
                                          <p:spTgt spid="3">
                                            <p:txEl>
                                              <p:pRg st="21" end="2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23" end="23"/>
                                            </p:txEl>
                                          </p:spTgt>
                                        </p:tgtEl>
                                        <p:attrNameLst>
                                          <p:attrName>style.visibility</p:attrName>
                                        </p:attrNameLst>
                                      </p:cBhvr>
                                      <p:to>
                                        <p:strVal val="visible"/>
                                      </p:to>
                                    </p:set>
                                    <p:animEffect transition="in" filter="fade">
                                      <p:cBhvr>
                                        <p:cTn id="77" dur="500"/>
                                        <p:tgtEl>
                                          <p:spTgt spid="3">
                                            <p:txEl>
                                              <p:pRg st="23" end="2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24" end="24"/>
                                            </p:txEl>
                                          </p:spTgt>
                                        </p:tgtEl>
                                        <p:attrNameLst>
                                          <p:attrName>style.visibility</p:attrName>
                                        </p:attrNameLst>
                                      </p:cBhvr>
                                      <p:to>
                                        <p:strVal val="visible"/>
                                      </p:to>
                                    </p:set>
                                    <p:animEffect transition="in" filter="fade">
                                      <p:cBhvr>
                                        <p:cTn id="82" dur="500"/>
                                        <p:tgtEl>
                                          <p:spTgt spid="3">
                                            <p:txEl>
                                              <p:pRg st="24" end="2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26" end="26"/>
                                            </p:txEl>
                                          </p:spTgt>
                                        </p:tgtEl>
                                        <p:attrNameLst>
                                          <p:attrName>style.visibility</p:attrName>
                                        </p:attrNameLst>
                                      </p:cBhvr>
                                      <p:to>
                                        <p:strVal val="visible"/>
                                      </p:to>
                                    </p:set>
                                    <p:animEffect transition="in" filter="fade">
                                      <p:cBhvr>
                                        <p:cTn id="87" dur="500"/>
                                        <p:tgtEl>
                                          <p:spTgt spid="3">
                                            <p:txEl>
                                              <p:pRg st="26" end="2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28" end="28"/>
                                            </p:txEl>
                                          </p:spTgt>
                                        </p:tgtEl>
                                        <p:attrNameLst>
                                          <p:attrName>style.visibility</p:attrName>
                                        </p:attrNameLst>
                                      </p:cBhvr>
                                      <p:to>
                                        <p:strVal val="visible"/>
                                      </p:to>
                                    </p:set>
                                    <p:animEffect transition="in" filter="fade">
                                      <p:cBhvr>
                                        <p:cTn id="92" dur="500"/>
                                        <p:tgtEl>
                                          <p:spTgt spid="3">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397764"/>
            <a:ext cx="7093416" cy="3614146"/>
          </a:xfrm>
        </p:spPr>
        <p:txBody>
          <a:bodyPr>
            <a:normAutofit fontScale="25000" lnSpcReduction="20000"/>
          </a:bodyPr>
          <a:lstStyle/>
          <a:p>
            <a:r>
              <a:rPr lang="es-MX" dirty="0"/>
              <a:t>Paso 3. Establecer la duración de la animación</a:t>
            </a:r>
          </a:p>
          <a:p>
            <a:r>
              <a:rPr lang="es-MX" dirty="0"/>
              <a:t>Para especificar el tiempo durante el que debe mostrarse la animación, cambia su duración. Las opciones disponibles son:</a:t>
            </a:r>
          </a:p>
          <a:p>
            <a:endParaRPr lang="es-MX" dirty="0"/>
          </a:p>
          <a:p>
            <a:r>
              <a:rPr lang="es-MX" dirty="0"/>
              <a:t>Extremadamente lento (20 s)</a:t>
            </a:r>
          </a:p>
          <a:p>
            <a:r>
              <a:rPr lang="es-MX" dirty="0"/>
              <a:t>Muy lento (5 s)</a:t>
            </a:r>
          </a:p>
          <a:p>
            <a:r>
              <a:rPr lang="es-MX" dirty="0"/>
              <a:t>Lento (3 s)</a:t>
            </a:r>
          </a:p>
          <a:p>
            <a:r>
              <a:rPr lang="es-MX" dirty="0"/>
              <a:t>Medio (2 s)</a:t>
            </a:r>
          </a:p>
          <a:p>
            <a:r>
              <a:rPr lang="es-MX" dirty="0"/>
              <a:t>Rápido (1 s)</a:t>
            </a:r>
          </a:p>
          <a:p>
            <a:r>
              <a:rPr lang="es-MX" dirty="0"/>
              <a:t>Muy rápido (0,5 s)</a:t>
            </a:r>
          </a:p>
          <a:p>
            <a:r>
              <a:rPr lang="es-MX" dirty="0"/>
              <a:t>¿Cómo incluir animaciones de PowerPoint en presentaciones?</a:t>
            </a:r>
          </a:p>
          <a:p>
            <a:endParaRPr lang="es-MX" dirty="0"/>
          </a:p>
          <a:p>
            <a:r>
              <a:rPr lang="es-MX" dirty="0"/>
              <a:t>Si quieres que haya una pausa entre los efectos, utiliza la opción Retraso. Solo tienes que introducir el número de segundos que quieras.</a:t>
            </a:r>
          </a:p>
          <a:p>
            <a:endParaRPr lang="es-MX" dirty="0"/>
          </a:p>
          <a:p>
            <a:r>
              <a:rPr lang="es-MX" dirty="0"/>
              <a:t>A veces un efecto de animación debe aparecer más de una vez. En ese caso, utiliza la función Repetir. Puedes elegir entre las opciones disponibles o introducir un valor.</a:t>
            </a:r>
          </a:p>
          <a:p>
            <a:endParaRPr lang="es-MX" dirty="0"/>
          </a:p>
          <a:p>
            <a:r>
              <a:rPr lang="es-MX" dirty="0"/>
              <a:t>Si quieres que el texto u objeto animado vuelva a su posición original, activa la casilla Rebobinar.</a:t>
            </a:r>
          </a:p>
          <a:p>
            <a:endParaRPr lang="es-MX" dirty="0"/>
          </a:p>
          <a:p>
            <a:r>
              <a:rPr lang="es-MX" dirty="0"/>
              <a:t>Paso 4. Definir el orden y el inicio de la animación</a:t>
            </a:r>
          </a:p>
          <a:p>
            <a:r>
              <a:rPr lang="es-MX" dirty="0"/>
              <a:t>Cada efecto tiene su número y lo encontrarás junto al objeto animado o el texto de una diapositiva. Estos números indican la secuencia de los efectos.</a:t>
            </a:r>
          </a:p>
          <a:p>
            <a:endParaRPr lang="es-MX" dirty="0"/>
          </a:p>
          <a:p>
            <a:r>
              <a:rPr lang="es-MX" dirty="0"/>
              <a:t>Para cambiar el orden de las animaciones, utiliza los botones Mover antes y Mover después.</a:t>
            </a:r>
          </a:p>
          <a:p>
            <a:endParaRPr lang="es-MX" dirty="0"/>
          </a:p>
          <a:p>
            <a:r>
              <a:rPr lang="es-MX" dirty="0"/>
              <a:t>¿Cómo incluir animaciones de PowerPoint en presentaciones?</a:t>
            </a:r>
          </a:p>
          <a:p>
            <a:endParaRPr lang="es-MX" dirty="0"/>
          </a:p>
          <a:p>
            <a:r>
              <a:rPr lang="es-MX" dirty="0"/>
              <a:t>También puedes definir cuándo debe comenzar el efecto. Hay 3 opciones</a:t>
            </a:r>
            <a:r>
              <a:rPr lang="es-MX" dirty="0" smtClean="0"/>
              <a:t>:</a:t>
            </a:r>
            <a:endParaRPr lang="es-MX" dirty="0"/>
          </a:p>
          <a:p>
            <a:endParaRPr lang="es-MX" dirty="0"/>
          </a:p>
          <a:p>
            <a:r>
              <a:rPr lang="es-MX" dirty="0"/>
              <a:t>Al hacer clic (predeterminado): la animación se inicia al hacer clic en la diapositiva.</a:t>
            </a:r>
          </a:p>
          <a:p>
            <a:endParaRPr lang="es-MX" dirty="0"/>
          </a:p>
          <a:p>
            <a:r>
              <a:rPr lang="es-MX" dirty="0"/>
              <a:t>Con el anterior : el efecto aparece de manera simultanea con el anterior.</a:t>
            </a:r>
          </a:p>
          <a:p>
            <a:endParaRPr lang="es-MX" dirty="0"/>
          </a:p>
          <a:p>
            <a:r>
              <a:rPr lang="es-MX" dirty="0"/>
              <a:t>Después del anterior: el efecto aparece justo después del anterior</a:t>
            </a:r>
            <a:r>
              <a:rPr lang="es-MX" dirty="0" smtClean="0"/>
              <a:t>.</a:t>
            </a:r>
          </a:p>
          <a:p>
            <a:endParaRPr lang="es-MX" dirty="0"/>
          </a:p>
          <a:p>
            <a:endParaRPr lang="es-MX" dirty="0"/>
          </a:p>
          <a:p>
            <a:r>
              <a:rPr lang="es-AR" dirty="0">
                <a:hlinkClick r:id="rId2"/>
              </a:rPr>
              <a:t>https://www.onlyoffice.com/blog/es/2022/06/animaciones-de-powerpoint</a:t>
            </a:r>
            <a:endParaRPr lang="es-AR" dirty="0"/>
          </a:p>
        </p:txBody>
      </p:sp>
      <p:pic>
        <p:nvPicPr>
          <p:cNvPr id="14345" name="Picture 9" descr="a close up of a stuffed animal with its mouth open against a blue sky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9024" y="3147814"/>
            <a:ext cx="1571625"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755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500"/>
                                        <p:tgtEl>
                                          <p:spTgt spid="3">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Effect transition="in" filter="fade">
                                      <p:cBhvr>
                                        <p:cTn id="67" dur="500"/>
                                        <p:tgtEl>
                                          <p:spTgt spid="3">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8" end="18"/>
                                            </p:txEl>
                                          </p:spTgt>
                                        </p:tgtEl>
                                        <p:attrNameLst>
                                          <p:attrName>style.visibility</p:attrName>
                                        </p:attrNameLst>
                                      </p:cBhvr>
                                      <p:to>
                                        <p:strVal val="visible"/>
                                      </p:to>
                                    </p:set>
                                    <p:animEffect transition="in" filter="fade">
                                      <p:cBhvr>
                                        <p:cTn id="72" dur="500"/>
                                        <p:tgtEl>
                                          <p:spTgt spid="3">
                                            <p:txEl>
                                              <p:pRg st="18" end="1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20" end="20"/>
                                            </p:txEl>
                                          </p:spTgt>
                                        </p:tgtEl>
                                        <p:attrNameLst>
                                          <p:attrName>style.visibility</p:attrName>
                                        </p:attrNameLst>
                                      </p:cBhvr>
                                      <p:to>
                                        <p:strVal val="visible"/>
                                      </p:to>
                                    </p:set>
                                    <p:animEffect transition="in" filter="fade">
                                      <p:cBhvr>
                                        <p:cTn id="77" dur="500"/>
                                        <p:tgtEl>
                                          <p:spTgt spid="3">
                                            <p:txEl>
                                              <p:pRg st="20" end="2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22" end="22"/>
                                            </p:txEl>
                                          </p:spTgt>
                                        </p:tgtEl>
                                        <p:attrNameLst>
                                          <p:attrName>style.visibility</p:attrName>
                                        </p:attrNameLst>
                                      </p:cBhvr>
                                      <p:to>
                                        <p:strVal val="visible"/>
                                      </p:to>
                                    </p:set>
                                    <p:animEffect transition="in" filter="fade">
                                      <p:cBhvr>
                                        <p:cTn id="82" dur="500"/>
                                        <p:tgtEl>
                                          <p:spTgt spid="3">
                                            <p:txEl>
                                              <p:pRg st="22" end="2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24" end="24"/>
                                            </p:txEl>
                                          </p:spTgt>
                                        </p:tgtEl>
                                        <p:attrNameLst>
                                          <p:attrName>style.visibility</p:attrName>
                                        </p:attrNameLst>
                                      </p:cBhvr>
                                      <p:to>
                                        <p:strVal val="visible"/>
                                      </p:to>
                                    </p:set>
                                    <p:animEffect transition="in" filter="fade">
                                      <p:cBhvr>
                                        <p:cTn id="87" dur="500"/>
                                        <p:tgtEl>
                                          <p:spTgt spid="3">
                                            <p:txEl>
                                              <p:pRg st="24" end="2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26" end="26"/>
                                            </p:txEl>
                                          </p:spTgt>
                                        </p:tgtEl>
                                        <p:attrNameLst>
                                          <p:attrName>style.visibility</p:attrName>
                                        </p:attrNameLst>
                                      </p:cBhvr>
                                      <p:to>
                                        <p:strVal val="visible"/>
                                      </p:to>
                                    </p:set>
                                    <p:animEffect transition="in" filter="fade">
                                      <p:cBhvr>
                                        <p:cTn id="92" dur="500"/>
                                        <p:tgtEl>
                                          <p:spTgt spid="3">
                                            <p:txEl>
                                              <p:pRg st="26" end="2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28" end="28"/>
                                            </p:txEl>
                                          </p:spTgt>
                                        </p:tgtEl>
                                        <p:attrNameLst>
                                          <p:attrName>style.visibility</p:attrName>
                                        </p:attrNameLst>
                                      </p:cBhvr>
                                      <p:to>
                                        <p:strVal val="visible"/>
                                      </p:to>
                                    </p:set>
                                    <p:animEffect transition="in" filter="fade">
                                      <p:cBhvr>
                                        <p:cTn id="97" dur="500"/>
                                        <p:tgtEl>
                                          <p:spTgt spid="3">
                                            <p:txEl>
                                              <p:pRg st="28" end="2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30" end="30"/>
                                            </p:txEl>
                                          </p:spTgt>
                                        </p:tgtEl>
                                        <p:attrNameLst>
                                          <p:attrName>style.visibility</p:attrName>
                                        </p:attrNameLst>
                                      </p:cBhvr>
                                      <p:to>
                                        <p:strVal val="visible"/>
                                      </p:to>
                                    </p:set>
                                    <p:animEffect transition="in" filter="fade">
                                      <p:cBhvr>
                                        <p:cTn id="102" dur="500"/>
                                        <p:tgtEl>
                                          <p:spTgt spid="3">
                                            <p:txEl>
                                              <p:pRg st="30" end="3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xEl>
                                              <p:pRg st="33" end="33"/>
                                            </p:txEl>
                                          </p:spTgt>
                                        </p:tgtEl>
                                        <p:attrNameLst>
                                          <p:attrName>style.visibility</p:attrName>
                                        </p:attrNameLst>
                                      </p:cBhvr>
                                      <p:to>
                                        <p:strVal val="visible"/>
                                      </p:to>
                                    </p:set>
                                    <p:animEffect transition="in" filter="fade">
                                      <p:cBhvr>
                                        <p:cTn id="107" dur="500"/>
                                        <p:tgtEl>
                                          <p:spTgt spid="3">
                                            <p:txEl>
                                              <p:pRg st="33"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55526"/>
            <a:ext cx="8183880" cy="3140964"/>
          </a:xfrm>
        </p:spPr>
        <p:txBody>
          <a:bodyPr>
            <a:normAutofit fontScale="62500" lnSpcReduction="20000"/>
          </a:bodyPr>
          <a:lstStyle/>
          <a:p>
            <a:endParaRPr lang="es-MX" dirty="0"/>
          </a:p>
          <a:p>
            <a:r>
              <a:rPr lang="es-MX" dirty="0"/>
              <a:t>Paso 5. </a:t>
            </a:r>
            <a:r>
              <a:rPr lang="es-MX" dirty="0" err="1"/>
              <a:t>Previsualizar</a:t>
            </a:r>
            <a:r>
              <a:rPr lang="es-MX" dirty="0"/>
              <a:t> la animación</a:t>
            </a:r>
          </a:p>
          <a:p>
            <a:r>
              <a:rPr lang="es-MX" dirty="0"/>
              <a:t>No olvides comprobar si tu animación funciona como esperabas. Para ello, haz clic en Vista previa.</a:t>
            </a:r>
          </a:p>
          <a:p>
            <a:endParaRPr lang="es-MX" dirty="0"/>
          </a:p>
          <a:p>
            <a:r>
              <a:rPr lang="es-MX" dirty="0"/>
              <a:t>¿Cómo incluir animaciones de PowerPoint en presentaciones?</a:t>
            </a:r>
          </a:p>
          <a:p>
            <a:endParaRPr lang="es-MX" dirty="0"/>
          </a:p>
          <a:p>
            <a:r>
              <a:rPr lang="es-MX" dirty="0"/>
              <a:t>Además, ejecuta la presentación para asegurarte de que el orden de las animaciones sea correcto.</a:t>
            </a:r>
          </a:p>
          <a:p>
            <a:endParaRPr lang="es-MX" dirty="0"/>
          </a:p>
          <a:p>
            <a:pPr marL="0" indent="0">
              <a:buNone/>
            </a:pPr>
            <a:r>
              <a:rPr lang="es-MX" dirty="0"/>
              <a:t> </a:t>
            </a:r>
            <a:endParaRPr lang="es-A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34" y="2813091"/>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052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397764"/>
            <a:ext cx="8183880" cy="4118202"/>
          </a:xfrm>
        </p:spPr>
        <p:txBody>
          <a:bodyPr>
            <a:normAutofit/>
          </a:bodyPr>
          <a:lstStyle/>
          <a:p>
            <a:r>
              <a:rPr lang="es-MX" sz="1400" dirty="0"/>
              <a:t>En PowerPoint, una transición es un efecto visual que ocurre cuando pasas de una diapositiva a la siguiente durante una presentación. Puedes personalizar las transiciones para controlar la velocidad, agregar sonido y alterar su apariencia. Mientras que las animaciones se aplican a elementos individuales dentro de una diapositiva, las transiciones afectan a la diapositiva completa al cambiar de una a </a:t>
            </a:r>
            <a:r>
              <a:rPr lang="es-MX" sz="1400" dirty="0" smtClean="0"/>
              <a:t>otra</a:t>
            </a:r>
          </a:p>
          <a:p>
            <a:endParaRPr lang="es-MX" sz="1400" dirty="0"/>
          </a:p>
          <a:p>
            <a:r>
              <a:rPr lang="es-AR" sz="1400" dirty="0">
                <a:hlinkClick r:id="rId2"/>
              </a:rPr>
              <a:t>https://</a:t>
            </a:r>
            <a:r>
              <a:rPr lang="es-AR" sz="1400" dirty="0" smtClean="0">
                <a:hlinkClick r:id="rId2"/>
              </a:rPr>
              <a:t>support.microsoft.com/es-es/office/la-diferencia-entre-animaciones-y-transiciones-bae174a4-dad3-4268-bf9c-c201a70995f1</a:t>
            </a:r>
            <a:endParaRPr lang="es-AR" sz="1400" dirty="0" smtClean="0"/>
          </a:p>
          <a:p>
            <a:endParaRPr lang="es-MX" sz="1400" dirty="0"/>
          </a:p>
          <a:p>
            <a:pPr marL="0" indent="0">
              <a:buNone/>
            </a:pPr>
            <a:endParaRPr lang="es-MX" sz="1400" dirty="0"/>
          </a:p>
          <a:p>
            <a:pPr marL="0" indent="0">
              <a:buNone/>
            </a:pPr>
            <a:endParaRPr lang="es-MX" sz="1400" dirty="0"/>
          </a:p>
          <a:p>
            <a:pPr marL="0" indent="0">
              <a:buNone/>
            </a:pPr>
            <a:endParaRPr lang="es-AR" sz="1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859781"/>
            <a:ext cx="27336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9240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0000" lnSpcReduction="20000"/>
          </a:bodyPr>
          <a:lstStyle/>
          <a:p>
            <a:r>
              <a:rPr lang="es-MX" dirty="0" smtClean="0"/>
              <a:t>1. Entrada:</a:t>
            </a:r>
          </a:p>
          <a:p>
            <a:r>
              <a:rPr lang="es-MX" dirty="0" smtClean="0"/>
              <a:t>Estos efectos determinan cómo un objeto aparece en la diapositiva. Por ejemplo, un objeto puede aparecer desvaneciéndose, girando o apareciendo desde un borde. </a:t>
            </a:r>
          </a:p>
          <a:p>
            <a:r>
              <a:rPr lang="es-MX" dirty="0" smtClean="0"/>
              <a:t>2. Énfasis:</a:t>
            </a:r>
          </a:p>
          <a:p>
            <a:r>
              <a:rPr lang="es-MX" dirty="0" smtClean="0"/>
              <a:t>Estos efectos se aplican a un objeto que ya está presente en la diapositiva, destacándolo o modificando su apariencia. Por ejemplo, un objeto puede cambiar de tamaño, girar o parpadear. </a:t>
            </a:r>
          </a:p>
          <a:p>
            <a:r>
              <a:rPr lang="es-MX" dirty="0" smtClean="0"/>
              <a:t>3. Salida:</a:t>
            </a:r>
          </a:p>
          <a:p>
            <a:r>
              <a:rPr lang="es-MX" dirty="0" smtClean="0"/>
              <a:t>Estos efectos determinan cómo un objeto desaparece de la diapositiva. Por ejemplo, un objeto puede desaparecer desvaneciéndose, saliendo por un borde o moviéndose fuera de la pantalla. </a:t>
            </a:r>
          </a:p>
          <a:p>
            <a:r>
              <a:rPr lang="es-MX" dirty="0" smtClean="0"/>
              <a:t>4. Trayectorias de movimiento:</a:t>
            </a:r>
          </a:p>
          <a:p>
            <a:r>
              <a:rPr lang="es-MX" dirty="0" smtClean="0"/>
              <a:t>Estos efectos permiten que un objeto se mueva a lo largo de una ruta específica dentro de la diapositiva. La trayectoria puede ser una línea recta, un círculo, una curva o una forma personalizada. </a:t>
            </a:r>
          </a:p>
          <a:p>
            <a:endParaRPr lang="es-MX" dirty="0" smtClean="0"/>
          </a:p>
          <a:p>
            <a:r>
              <a:rPr lang="es-AR" dirty="0">
                <a:hlinkClick r:id="rId2"/>
              </a:rPr>
              <a:t>https://www.google.com/search?q=como+hacer+una+animacion+en+power+point&amp;oq=como+utilizar+una+animacion+en+po&amp;gs_lcrp=EgZjaHJvbWUqCAgBEAAYFhgeMgYIABBFGDkyCAgBEAAYFhgeMggIAhAAGBYYHjIICAMQABgWGB4yCAgEEAAYFhgeMggIBRAAGBYYHjIICAYQABgWGB4yCAgHEAAYFhgeMggICBAAGBYYHjIICAkQABgWGB7SAQkxOTc0M2owajeoAgewAgHxBRxMWEtIN0jQ&amp;sourceid=chrome&amp;ie=UTF-8</a:t>
            </a:r>
            <a:endParaRPr lang="es-AR"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7814"/>
            <a:ext cx="31813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2961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7" y="267494"/>
            <a:ext cx="7024744" cy="857250"/>
          </a:xfrm>
        </p:spPr>
        <p:txBody>
          <a:bodyPr>
            <a:normAutofit/>
          </a:bodyPr>
          <a:lstStyle/>
          <a:p>
            <a:r>
              <a:rPr lang="es-MX" dirty="0" smtClean="0"/>
              <a:t>Actividades</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131590"/>
            <a:ext cx="5184577"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508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80">
                                          <p:stCondLst>
                                            <p:cond delay="0"/>
                                          </p:stCondLst>
                                        </p:cTn>
                                        <p:tgtEl>
                                          <p:spTgt spid="3074"/>
                                        </p:tgtEl>
                                      </p:cBhvr>
                                    </p:animEffect>
                                    <p:anim calcmode="lin" valueType="num">
                                      <p:cBhvr>
                                        <p:cTn id="2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gtEl>
                                      </p:cBhvr>
                                      <p:to x="100000" y="60000"/>
                                    </p:animScale>
                                    <p:animScale>
                                      <p:cBhvr>
                                        <p:cTn id="32" dur="166" decel="50000">
                                          <p:stCondLst>
                                            <p:cond delay="676"/>
                                          </p:stCondLst>
                                        </p:cTn>
                                        <p:tgtEl>
                                          <p:spTgt spid="3074"/>
                                        </p:tgtEl>
                                      </p:cBhvr>
                                      <p:to x="100000" y="100000"/>
                                    </p:animScale>
                                    <p:animScale>
                                      <p:cBhvr>
                                        <p:cTn id="33" dur="26">
                                          <p:stCondLst>
                                            <p:cond delay="1312"/>
                                          </p:stCondLst>
                                        </p:cTn>
                                        <p:tgtEl>
                                          <p:spTgt spid="3074"/>
                                        </p:tgtEl>
                                      </p:cBhvr>
                                      <p:to x="100000" y="80000"/>
                                    </p:animScale>
                                    <p:animScale>
                                      <p:cBhvr>
                                        <p:cTn id="34" dur="166" decel="50000">
                                          <p:stCondLst>
                                            <p:cond delay="1338"/>
                                          </p:stCondLst>
                                        </p:cTn>
                                        <p:tgtEl>
                                          <p:spTgt spid="3074"/>
                                        </p:tgtEl>
                                      </p:cBhvr>
                                      <p:to x="100000" y="100000"/>
                                    </p:animScale>
                                    <p:animScale>
                                      <p:cBhvr>
                                        <p:cTn id="35" dur="26">
                                          <p:stCondLst>
                                            <p:cond delay="1642"/>
                                          </p:stCondLst>
                                        </p:cTn>
                                        <p:tgtEl>
                                          <p:spTgt spid="3074"/>
                                        </p:tgtEl>
                                      </p:cBhvr>
                                      <p:to x="100000" y="90000"/>
                                    </p:animScale>
                                    <p:animScale>
                                      <p:cBhvr>
                                        <p:cTn id="36" dur="166" decel="50000">
                                          <p:stCondLst>
                                            <p:cond delay="1668"/>
                                          </p:stCondLst>
                                        </p:cTn>
                                        <p:tgtEl>
                                          <p:spTgt spid="3074"/>
                                        </p:tgtEl>
                                      </p:cBhvr>
                                      <p:to x="100000" y="100000"/>
                                    </p:animScale>
                                    <p:animScale>
                                      <p:cBhvr>
                                        <p:cTn id="37" dur="26">
                                          <p:stCondLst>
                                            <p:cond delay="1808"/>
                                          </p:stCondLst>
                                        </p:cTn>
                                        <p:tgtEl>
                                          <p:spTgt spid="3074"/>
                                        </p:tgtEl>
                                      </p:cBhvr>
                                      <p:to x="100000" y="95000"/>
                                    </p:animScale>
                                    <p:animScale>
                                      <p:cBhvr>
                                        <p:cTn id="38"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7500" lnSpcReduction="20000"/>
          </a:bodyPr>
          <a:lstStyle/>
          <a:p>
            <a:r>
              <a:rPr lang="es-MX" dirty="0"/>
              <a:t>Seleccione la diapositiva a la que quiere agregar una transición.</a:t>
            </a:r>
          </a:p>
          <a:p>
            <a:endParaRPr lang="es-MX" dirty="0"/>
          </a:p>
          <a:p>
            <a:r>
              <a:rPr lang="es-MX" dirty="0"/>
              <a:t>Haga clic en la pestaña Transiciones y seleccione una transición. Seleccione una transición para obtener una vista previa.</a:t>
            </a:r>
          </a:p>
          <a:p>
            <a:endParaRPr lang="es-MX" dirty="0"/>
          </a:p>
          <a:p>
            <a:r>
              <a:rPr lang="es-MX" dirty="0"/>
              <a:t>Seleccione Opciones de efectos para elegir la dirección y la naturaleza de la transición.</a:t>
            </a:r>
          </a:p>
          <a:p>
            <a:endParaRPr lang="es-MX" dirty="0"/>
          </a:p>
          <a:p>
            <a:r>
              <a:rPr lang="es-MX" dirty="0"/>
              <a:t>Haga clic en Vista previa para ver el aspecto que tendrá la transición.</a:t>
            </a:r>
          </a:p>
          <a:p>
            <a:endParaRPr lang="es-MX" dirty="0"/>
          </a:p>
          <a:p>
            <a:r>
              <a:rPr lang="es-MX" dirty="0"/>
              <a:t>Seleccione Aplicar a todo para agregar el efecto de transición a toda la presentación.</a:t>
            </a:r>
          </a:p>
          <a:p>
            <a:endParaRPr lang="es-MX" dirty="0"/>
          </a:p>
          <a:p>
            <a:r>
              <a:rPr lang="es-AR" dirty="0">
                <a:hlinkClick r:id="rId2"/>
              </a:rPr>
              <a:t>https://support.microsoft.com/es-es/office/agregar-transiciones-entre-diapositivas-3f8244bf-f893-4efd-a7eb-3a4845c9c971</a:t>
            </a:r>
            <a:endParaRPr lang="es-AR" dirty="0"/>
          </a:p>
        </p:txBody>
      </p:sp>
      <p:pic>
        <p:nvPicPr>
          <p:cNvPr id="1026" name="Picture 2" descr="a skeleton is sitting in front of a window with blinds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859782"/>
            <a:ext cx="1152128" cy="205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6080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wipe(down)">
                                      <p:cBhvr>
                                        <p:cTn id="49" dur="580">
                                          <p:stCondLst>
                                            <p:cond delay="0"/>
                                          </p:stCondLst>
                                        </p:cTn>
                                        <p:tgtEl>
                                          <p:spTgt spid="1026"/>
                                        </p:tgtEl>
                                      </p:cBhvr>
                                    </p:animEffect>
                                    <p:anim calcmode="lin" valueType="num">
                                      <p:cBhvr>
                                        <p:cTn id="5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55" dur="26">
                                          <p:stCondLst>
                                            <p:cond delay="650"/>
                                          </p:stCondLst>
                                        </p:cTn>
                                        <p:tgtEl>
                                          <p:spTgt spid="1026"/>
                                        </p:tgtEl>
                                      </p:cBhvr>
                                      <p:to x="100000" y="60000"/>
                                    </p:animScale>
                                    <p:animScale>
                                      <p:cBhvr>
                                        <p:cTn id="56" dur="166" decel="50000">
                                          <p:stCondLst>
                                            <p:cond delay="676"/>
                                          </p:stCondLst>
                                        </p:cTn>
                                        <p:tgtEl>
                                          <p:spTgt spid="1026"/>
                                        </p:tgtEl>
                                      </p:cBhvr>
                                      <p:to x="100000" y="100000"/>
                                    </p:animScale>
                                    <p:animScale>
                                      <p:cBhvr>
                                        <p:cTn id="57" dur="26">
                                          <p:stCondLst>
                                            <p:cond delay="1312"/>
                                          </p:stCondLst>
                                        </p:cTn>
                                        <p:tgtEl>
                                          <p:spTgt spid="1026"/>
                                        </p:tgtEl>
                                      </p:cBhvr>
                                      <p:to x="100000" y="80000"/>
                                    </p:animScale>
                                    <p:animScale>
                                      <p:cBhvr>
                                        <p:cTn id="58" dur="166" decel="50000">
                                          <p:stCondLst>
                                            <p:cond delay="1338"/>
                                          </p:stCondLst>
                                        </p:cTn>
                                        <p:tgtEl>
                                          <p:spTgt spid="1026"/>
                                        </p:tgtEl>
                                      </p:cBhvr>
                                      <p:to x="100000" y="100000"/>
                                    </p:animScale>
                                    <p:animScale>
                                      <p:cBhvr>
                                        <p:cTn id="59" dur="26">
                                          <p:stCondLst>
                                            <p:cond delay="1642"/>
                                          </p:stCondLst>
                                        </p:cTn>
                                        <p:tgtEl>
                                          <p:spTgt spid="1026"/>
                                        </p:tgtEl>
                                      </p:cBhvr>
                                      <p:to x="100000" y="90000"/>
                                    </p:animScale>
                                    <p:animScale>
                                      <p:cBhvr>
                                        <p:cTn id="60" dur="166" decel="50000">
                                          <p:stCondLst>
                                            <p:cond delay="1668"/>
                                          </p:stCondLst>
                                        </p:cTn>
                                        <p:tgtEl>
                                          <p:spTgt spid="1026"/>
                                        </p:tgtEl>
                                      </p:cBhvr>
                                      <p:to x="100000" y="100000"/>
                                    </p:animScale>
                                    <p:animScale>
                                      <p:cBhvr>
                                        <p:cTn id="61" dur="26">
                                          <p:stCondLst>
                                            <p:cond delay="1808"/>
                                          </p:stCondLst>
                                        </p:cTn>
                                        <p:tgtEl>
                                          <p:spTgt spid="1026"/>
                                        </p:tgtEl>
                                      </p:cBhvr>
                                      <p:to x="100000" y="95000"/>
                                    </p:animScale>
                                    <p:animScale>
                                      <p:cBhvr>
                                        <p:cTn id="6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9502"/>
            <a:ext cx="8183880" cy="3600400"/>
          </a:xfrm>
        </p:spPr>
        <p:txBody>
          <a:bodyPr>
            <a:normAutofit fontScale="47500" lnSpcReduction="20000"/>
          </a:bodyPr>
          <a:lstStyle/>
          <a:p>
            <a:r>
              <a:rPr lang="es-MX" dirty="0" smtClean="0"/>
              <a:t>Desvanecer:</a:t>
            </a:r>
          </a:p>
          <a:p>
            <a:r>
              <a:rPr lang="es-MX" dirty="0" smtClean="0"/>
              <a:t>La diapositiva se desvanece gradualmente, haciendo que la siguiente aparezca. </a:t>
            </a:r>
          </a:p>
          <a:p>
            <a:r>
              <a:rPr lang="es-MX" dirty="0" smtClean="0"/>
              <a:t>Empuje:</a:t>
            </a:r>
          </a:p>
          <a:p>
            <a:r>
              <a:rPr lang="es-MX" dirty="0" smtClean="0"/>
              <a:t>La nueva diapositiva empuja a la anterior, como si se estuviera corriendo una cortina. </a:t>
            </a:r>
          </a:p>
          <a:p>
            <a:r>
              <a:rPr lang="es-MX" dirty="0" smtClean="0"/>
              <a:t>Barrido:</a:t>
            </a:r>
          </a:p>
          <a:p>
            <a:r>
              <a:rPr lang="es-MX" dirty="0" smtClean="0"/>
              <a:t>Un efecto que limpia la diapositiva desde una dirección específica. </a:t>
            </a:r>
          </a:p>
          <a:p>
            <a:r>
              <a:rPr lang="es-MX" dirty="0" smtClean="0"/>
              <a:t>Cubrir:</a:t>
            </a:r>
          </a:p>
          <a:p>
            <a:r>
              <a:rPr lang="es-MX" dirty="0" smtClean="0"/>
              <a:t>La nueva diapositiva cubre la anterior, como si se estuviera pasando una página. </a:t>
            </a:r>
          </a:p>
          <a:p>
            <a:r>
              <a:rPr lang="es-MX" dirty="0" smtClean="0"/>
              <a:t>Transformación:</a:t>
            </a:r>
          </a:p>
          <a:p>
            <a:r>
              <a:rPr lang="es-MX" dirty="0" smtClean="0"/>
              <a:t>Un efecto avanzado que anima el movimiento suave de objetos entre diapositivas, ideal para mostrar cambios o relaciones entre diferentes elementos. </a:t>
            </a:r>
            <a:endParaRPr lang="es-AR" dirty="0" smtClean="0"/>
          </a:p>
          <a:p>
            <a:endParaRPr lang="es-MX" dirty="0" smtClean="0"/>
          </a:p>
          <a:p>
            <a:r>
              <a:rPr lang="es-MX" dirty="0" smtClean="0">
                <a:hlinkClick r:id="rId2"/>
              </a:rPr>
              <a:t>https</a:t>
            </a:r>
            <a:r>
              <a:rPr lang="es-MX" dirty="0">
                <a:hlinkClick r:id="rId2"/>
              </a:rPr>
              <a:t>://www.google.com/search?q=tipos+de+transiciones+power+point&amp;sca_esv=679a45043caa68e1&amp;ei=NqaTaPnrCYqp5OUPlcCU4Qc&amp;oq=tipos+de+transiciones&amp;gs_lp=Egxnd3Mtd2l6LXNlcnAiFXRpcG9zIGRlIHRyYW5zaWNpb25lcyoCCAAyChAAGLADGNYEGEcyChAAGLADGNYEGEcyChAAGLADGNYEGEcyChAAGLADGNYEGEcyChAAGLADGNYEGEcyChAAGLADGNYEGEcyChAAGLADGNYEGEcyChAAGLADGNYEGEcyDRAAGIAEGLADGEMYigUyDRAAGIAEGLADGEMYigVIpg1QAFgAcAF4AZABAJgBAKABAKoBALgBAcgBAJgCAaACC5gDAIgGAZAGCpIHATGgBwCyBwC4BwDCBwMzLTHIBwk&amp;sclient=gws-wiz-serp</a:t>
            </a:r>
            <a:endParaRPr lang="es-MX" dirty="0"/>
          </a:p>
          <a:p>
            <a:endParaRPr lang="es-AR" sz="1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23878"/>
            <a:ext cx="28956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9475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5722" y="699542"/>
            <a:ext cx="8183880" cy="788670"/>
          </a:xfrm>
        </p:spPr>
        <p:txBody>
          <a:bodyPr>
            <a:normAutofit fontScale="90000"/>
          </a:bodyPr>
          <a:lstStyle/>
          <a:p>
            <a:r>
              <a:rPr lang="es-MX" dirty="0" smtClean="0"/>
              <a:t>Definicion de power point y utilidad</a:t>
            </a:r>
            <a:endParaRPr lang="es-AR" dirty="0"/>
          </a:p>
        </p:txBody>
      </p:sp>
      <p:sp>
        <p:nvSpPr>
          <p:cNvPr id="3" name="2 Marcador de contenido"/>
          <p:cNvSpPr>
            <a:spLocks noGrp="1"/>
          </p:cNvSpPr>
          <p:nvPr>
            <p:ph idx="1"/>
          </p:nvPr>
        </p:nvSpPr>
        <p:spPr>
          <a:xfrm>
            <a:off x="1043493" y="1742739"/>
            <a:ext cx="5472723" cy="2197163"/>
          </a:xfrm>
        </p:spPr>
        <p:txBody>
          <a:bodyPr>
            <a:normAutofit fontScale="47500" lnSpcReduction="20000"/>
          </a:bodyPr>
          <a:lstStyle/>
          <a:p>
            <a:r>
              <a:rPr lang="es-MX" dirty="0" smtClean="0"/>
              <a:t>PowerPoint es, sin duda, el software de presentaciones más utilizado a nivel global. Su versatilidad y facilidad de uso lo han posicionado como la opción preferida para componer y proyectar presentaciones en diversas situaciones.</a:t>
            </a:r>
          </a:p>
          <a:p>
            <a:endParaRPr lang="es-MX" dirty="0" smtClean="0"/>
          </a:p>
          <a:p>
            <a:r>
              <a:rPr lang="es-MX" dirty="0" smtClean="0"/>
              <a:t>Desde sus funciones básicas hasta sus herramientas más avanzadas, PowerPoint permite a los usuarios personalizar completamente el diseño, formato y contenido de sus diapositivas, lo cual es esencial para adaptar cada presentación al contexto y público objetivo específico.</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9183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890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flipV="1">
            <a:off x="925881" y="-316088"/>
            <a:ext cx="45719" cy="177824"/>
          </a:xfrm>
        </p:spPr>
        <p:txBody>
          <a:bodyPr>
            <a:normAutofit fontScale="90000"/>
          </a:bodyPr>
          <a:lstStyle/>
          <a:p>
            <a:r>
              <a:rPr lang="es-MX" sz="800" dirty="0" smtClean="0"/>
              <a:t>z</a:t>
            </a:r>
            <a:endParaRPr lang="es-AR" sz="800" dirty="0"/>
          </a:p>
        </p:txBody>
      </p:sp>
      <p:sp>
        <p:nvSpPr>
          <p:cNvPr id="3" name="2 Marcador de contenido"/>
          <p:cNvSpPr>
            <a:spLocks noGrp="1"/>
          </p:cNvSpPr>
          <p:nvPr>
            <p:ph idx="1"/>
          </p:nvPr>
        </p:nvSpPr>
        <p:spPr>
          <a:xfrm>
            <a:off x="395536" y="347216"/>
            <a:ext cx="8424936" cy="4796284"/>
          </a:xfrm>
        </p:spPr>
        <p:txBody>
          <a:bodyPr>
            <a:noAutofit/>
          </a:bodyPr>
          <a:lstStyle/>
          <a:p>
            <a:r>
              <a:rPr lang="es-MX" sz="1100" dirty="0" smtClean="0"/>
              <a:t>Crear presentaciones visuales: Componer diapositivas con texto, imágenes, gráficos y otros elementos visuales para transmitir información de manera clara y atractiva.</a:t>
            </a:r>
          </a:p>
          <a:p>
            <a:endParaRPr lang="es-MX" sz="1100" dirty="0" smtClean="0"/>
          </a:p>
          <a:p>
            <a:r>
              <a:rPr lang="es-MX" sz="1100" dirty="0" smtClean="0"/>
              <a:t>Organizar ideas y proyectos: Ayuda a estructurar y visualizar ideas, proyectos y conceptos, facilitando la comunicación y el entendimiento.</a:t>
            </a:r>
          </a:p>
          <a:p>
            <a:endParaRPr lang="es-MX" sz="1100" dirty="0" smtClean="0"/>
          </a:p>
          <a:p>
            <a:r>
              <a:rPr lang="es-MX" sz="1100" dirty="0" smtClean="0"/>
              <a:t>Realizar exposiciones académicas: PowerPoint es ampliamente utilizado en el ámbito educativo para exposiciones, proyectos escolares y presentaciones de investigación.</a:t>
            </a:r>
          </a:p>
          <a:p>
            <a:endParaRPr lang="es-MX" sz="1100" dirty="0" smtClean="0"/>
          </a:p>
          <a:p>
            <a:r>
              <a:rPr lang="es-MX" sz="1100" dirty="0" smtClean="0"/>
              <a:t>Dar soporte a reuniones y conferencias: Apoyar la presentación de temas en reuniones de trabajo, conferencias y seminarios, manteniendo la atención del público y facilitando la explicación de datos complejos.</a:t>
            </a:r>
          </a:p>
          <a:p>
            <a:endParaRPr lang="es-MX" sz="1100" dirty="0" smtClean="0"/>
          </a:p>
          <a:p>
            <a:r>
              <a:rPr lang="es-MX" sz="1100" dirty="0" smtClean="0"/>
              <a:t>Presentar resultados de investigación o datos: Su capacidad para incorporar gráficos y tablas lo hace ideal para presentar análisis de datos y resultados de investigaciones de manera gráfica.</a:t>
            </a:r>
          </a:p>
          <a:p>
            <a:endParaRPr lang="es-MX" sz="1100" dirty="0" smtClean="0"/>
          </a:p>
          <a:p>
            <a:r>
              <a:rPr lang="es-MX" sz="1100" dirty="0" smtClean="0"/>
              <a:t>Crear portafolios digitales: Es útil para elaborar portafolios visuales para mostrar trabajos creativos, fotografías o proyectos en formato digital.</a:t>
            </a:r>
          </a:p>
          <a:p>
            <a:endParaRPr lang="es-MX" sz="11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07854"/>
            <a:ext cx="2745727" cy="137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69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wipe(down)">
                                      <p:cBhvr>
                                        <p:cTn id="97" dur="580">
                                          <p:stCondLst>
                                            <p:cond delay="0"/>
                                          </p:stCondLst>
                                        </p:cTn>
                                        <p:tgtEl>
                                          <p:spTgt spid="3">
                                            <p:txEl>
                                              <p:pRg st="10" end="10"/>
                                            </p:txEl>
                                          </p:spTgt>
                                        </p:tgtEl>
                                      </p:cBhvr>
                                    </p:animEffect>
                                    <p:anim calcmode="lin" valueType="num">
                                      <p:cBhvr>
                                        <p:cTn id="9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10" end="10"/>
                                            </p:txEl>
                                          </p:spTgt>
                                        </p:tgtEl>
                                      </p:cBhvr>
                                      <p:to x="100000" y="60000"/>
                                    </p:animScale>
                                    <p:animScale>
                                      <p:cBhvr>
                                        <p:cTn id="104" dur="166" decel="50000">
                                          <p:stCondLst>
                                            <p:cond delay="676"/>
                                          </p:stCondLst>
                                        </p:cTn>
                                        <p:tgtEl>
                                          <p:spTgt spid="3">
                                            <p:txEl>
                                              <p:pRg st="10" end="10"/>
                                            </p:txEl>
                                          </p:spTgt>
                                        </p:tgtEl>
                                      </p:cBhvr>
                                      <p:to x="100000" y="100000"/>
                                    </p:animScale>
                                    <p:animScale>
                                      <p:cBhvr>
                                        <p:cTn id="105" dur="26">
                                          <p:stCondLst>
                                            <p:cond delay="1312"/>
                                          </p:stCondLst>
                                        </p:cTn>
                                        <p:tgtEl>
                                          <p:spTgt spid="3">
                                            <p:txEl>
                                              <p:pRg st="10" end="10"/>
                                            </p:txEl>
                                          </p:spTgt>
                                        </p:tgtEl>
                                      </p:cBhvr>
                                      <p:to x="100000" y="80000"/>
                                    </p:animScale>
                                    <p:animScale>
                                      <p:cBhvr>
                                        <p:cTn id="106" dur="166" decel="50000">
                                          <p:stCondLst>
                                            <p:cond delay="1338"/>
                                          </p:stCondLst>
                                        </p:cTn>
                                        <p:tgtEl>
                                          <p:spTgt spid="3">
                                            <p:txEl>
                                              <p:pRg st="10" end="10"/>
                                            </p:txEl>
                                          </p:spTgt>
                                        </p:tgtEl>
                                      </p:cBhvr>
                                      <p:to x="100000" y="100000"/>
                                    </p:animScale>
                                    <p:animScale>
                                      <p:cBhvr>
                                        <p:cTn id="107" dur="26">
                                          <p:stCondLst>
                                            <p:cond delay="1642"/>
                                          </p:stCondLst>
                                        </p:cTn>
                                        <p:tgtEl>
                                          <p:spTgt spid="3">
                                            <p:txEl>
                                              <p:pRg st="10" end="10"/>
                                            </p:txEl>
                                          </p:spTgt>
                                        </p:tgtEl>
                                      </p:cBhvr>
                                      <p:to x="100000" y="90000"/>
                                    </p:animScale>
                                    <p:animScale>
                                      <p:cBhvr>
                                        <p:cTn id="108" dur="166" decel="50000">
                                          <p:stCondLst>
                                            <p:cond delay="1668"/>
                                          </p:stCondLst>
                                        </p:cTn>
                                        <p:tgtEl>
                                          <p:spTgt spid="3">
                                            <p:txEl>
                                              <p:pRg st="10" end="10"/>
                                            </p:txEl>
                                          </p:spTgt>
                                        </p:tgtEl>
                                      </p:cBhvr>
                                      <p:to x="100000" y="100000"/>
                                    </p:animScale>
                                    <p:animScale>
                                      <p:cBhvr>
                                        <p:cTn id="109" dur="26">
                                          <p:stCondLst>
                                            <p:cond delay="1808"/>
                                          </p:stCondLst>
                                        </p:cTn>
                                        <p:tgtEl>
                                          <p:spTgt spid="3">
                                            <p:txEl>
                                              <p:pRg st="10" end="10"/>
                                            </p:txEl>
                                          </p:spTgt>
                                        </p:tgtEl>
                                      </p:cBhvr>
                                      <p:to x="100000" y="95000"/>
                                    </p:animScale>
                                    <p:animScale>
                                      <p:cBhvr>
                                        <p:cTn id="110" dur="166" decel="50000">
                                          <p:stCondLst>
                                            <p:cond delay="1834"/>
                                          </p:stCondLst>
                                        </p:cTn>
                                        <p:tgtEl>
                                          <p:spTgt spid="3">
                                            <p:txEl>
                                              <p:pRg st="10" end="1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050"/>
                                        </p:tgtEl>
                                        <p:attrNameLst>
                                          <p:attrName>style.visibility</p:attrName>
                                        </p:attrNameLst>
                                      </p:cBhvr>
                                      <p:to>
                                        <p:strVal val="visible"/>
                                      </p:to>
                                    </p:set>
                                    <p:animEffect transition="in" filter="fade">
                                      <p:cBhvr>
                                        <p:cTn id="1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9073008" cy="6172150"/>
          </a:xfrm>
        </p:spPr>
        <p:txBody>
          <a:bodyPr>
            <a:normAutofit fontScale="90000"/>
          </a:bodyPr>
          <a:lstStyle/>
          <a:p>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smtClean="0"/>
              <a:t/>
            </a:r>
            <a:br>
              <a:rPr lang="es-AR" sz="1400" dirty="0" smtClean="0"/>
            </a:br>
            <a:r>
              <a:rPr lang="es-AR" sz="1400" dirty="0"/>
              <a:t/>
            </a:r>
            <a:br>
              <a:rPr lang="es-AR" sz="1400" dirty="0"/>
            </a:br>
            <a:r>
              <a:rPr lang="es-AR" sz="1400" dirty="0" smtClean="0"/>
              <a:t/>
            </a:r>
            <a:br>
              <a:rPr lang="es-AR" sz="1400" dirty="0" smtClean="0"/>
            </a:br>
            <a:r>
              <a:rPr lang="es-AR" sz="1400" dirty="0"/>
              <a:t/>
            </a:r>
            <a:br>
              <a:rPr lang="es-AR" sz="1400" dirty="0"/>
            </a:br>
            <a:r>
              <a:rPr lang="es-AR" sz="1400" dirty="0" smtClean="0"/>
              <a:t/>
            </a:r>
            <a:br>
              <a:rPr lang="es-AR" sz="1400" dirty="0" smtClean="0"/>
            </a:br>
            <a:r>
              <a:rPr lang="es-AR" sz="1400" dirty="0"/>
              <a:t/>
            </a:r>
            <a:br>
              <a:rPr lang="es-AR" sz="1400" dirty="0"/>
            </a:br>
            <a:r>
              <a:rPr lang="es-AR" sz="1400" dirty="0" smtClean="0"/>
              <a:t/>
            </a:r>
            <a:br>
              <a:rPr lang="es-AR" sz="1400" dirty="0" smtClean="0"/>
            </a:br>
            <a:r>
              <a:rPr lang="es-AR" sz="1400" dirty="0"/>
              <a:t/>
            </a:r>
            <a:br>
              <a:rPr lang="es-AR" sz="1400" dirty="0"/>
            </a:br>
            <a:r>
              <a:rPr lang="es-AR" sz="1400" dirty="0" smtClean="0">
                <a:hlinkClick r:id="rId3"/>
              </a:rPr>
              <a:t>https</a:t>
            </a:r>
            <a:r>
              <a:rPr lang="es-AR" sz="1400" dirty="0">
                <a:hlinkClick r:id="rId3"/>
              </a:rPr>
              <a:t>://</a:t>
            </a:r>
            <a:r>
              <a:rPr lang="es-AR" sz="1400" dirty="0" smtClean="0">
                <a:hlinkClick r:id="rId3"/>
              </a:rPr>
              <a:t>www.cursosfemxa.es/blog/que-es-powerpoint</a:t>
            </a:r>
            <a:r>
              <a:rPr lang="es-AR" sz="1400" dirty="0"/>
              <a:t/>
            </a:r>
            <a:br>
              <a:rPr lang="es-AR" sz="1400" dirty="0"/>
            </a:br>
            <a:r>
              <a:rPr lang="es-AR" sz="1400" dirty="0"/>
              <a:t/>
            </a:r>
            <a:br>
              <a:rPr lang="es-AR" sz="1400" dirty="0"/>
            </a:br>
            <a:r>
              <a:rPr lang="es-MX" sz="1400" dirty="0"/>
              <a:t>Diseños de diapositivas n.° 1</a:t>
            </a:r>
            <a:br>
              <a:rPr lang="es-MX" sz="1400" dirty="0"/>
            </a:br>
            <a:r>
              <a:rPr lang="es-MX" sz="1400" dirty="0"/>
              <a:t>Las opciones de diseño de diapositivas de PowerPoint son cruciales para la apariencia general de una presentación. Los diseños son plantillas predefinidas que definen los diferentes diseños de diapositivas que se pueden usar. Cada diseño de diapositiva proporciona marcadores de posición que contendrán el contenido de la diapositiva. </a:t>
            </a:r>
            <a:br>
              <a:rPr lang="es-MX" sz="1400" dirty="0"/>
            </a:br>
            <a:r>
              <a:rPr lang="es-MX" sz="1400" dirty="0"/>
              <a:t/>
            </a:r>
            <a:br>
              <a:rPr lang="es-MX" sz="1400" dirty="0"/>
            </a:br>
            <a:r>
              <a:rPr lang="es-MX" sz="1400" dirty="0"/>
              <a:t>El diseño de diapositiva que elija dependerá completamente del tipo de contenido que desee incluir. Muchas organizaciones con las que trabajo tienen plantillas prediseñadas con diseños de diapositivas que el personal debe usar, por lo que es fundamental comprender bien esta función.</a:t>
            </a:r>
            <a:br>
              <a:rPr lang="es-MX" sz="1400" dirty="0"/>
            </a:br>
            <a:r>
              <a:rPr lang="es-MX" sz="1400" dirty="0"/>
              <a:t/>
            </a:r>
            <a:br>
              <a:rPr lang="es-MX" sz="1400" dirty="0"/>
            </a:br>
            <a:r>
              <a:rPr lang="es-MX" sz="1400" dirty="0"/>
              <a:t>Descubra más sobre cómo elegir un diseño de diapositiva en PowerPoint en nuestro blog de capacitación.</a:t>
            </a:r>
            <a:r>
              <a:rPr lang="es-AR" sz="1400" dirty="0" smtClean="0"/>
              <a:t/>
            </a:r>
            <a:br>
              <a:rPr lang="es-AR" sz="1400" dirty="0" smtClean="0"/>
            </a:br>
            <a:r>
              <a:rPr lang="es-AR" sz="1200" dirty="0"/>
              <a:t/>
            </a:r>
            <a:br>
              <a:rPr lang="es-AR" sz="1200" dirty="0"/>
            </a:br>
            <a:r>
              <a:rPr lang="es-AR" sz="1400" dirty="0" smtClean="0"/>
              <a:t/>
            </a:r>
            <a:br>
              <a:rPr lang="es-AR" sz="1400" dirty="0" smtClean="0"/>
            </a:br>
            <a:r>
              <a:rPr lang="es-AR" sz="1400" dirty="0"/>
              <a:t/>
            </a:r>
            <a:br>
              <a:rPr lang="es-AR" sz="1400" dirty="0"/>
            </a:br>
            <a:r>
              <a:rPr lang="es-AR" sz="1400" dirty="0" smtClean="0"/>
              <a:t/>
            </a:r>
            <a:br>
              <a:rPr lang="es-AR" sz="1400" dirty="0" smtClean="0"/>
            </a:br>
            <a:r>
              <a:rPr lang="es-AR" sz="1400" dirty="0"/>
              <a:t/>
            </a:r>
            <a:br>
              <a:rPr lang="es-AR" sz="1400" dirty="0"/>
            </a:br>
            <a:r>
              <a:rPr lang="es-AR" sz="1400" dirty="0" smtClean="0"/>
              <a:t/>
            </a:r>
            <a:br>
              <a:rPr lang="es-AR" sz="1400" dirty="0" smtClean="0"/>
            </a:br>
            <a:r>
              <a:rPr lang="es-AR" sz="1400" dirty="0"/>
              <a:t/>
            </a:r>
            <a:br>
              <a:rPr lang="es-AR" sz="1400" dirty="0"/>
            </a:br>
            <a:r>
              <a:rPr lang="es-AR" sz="1400" dirty="0"/>
              <a:t/>
            </a:r>
            <a:br>
              <a:rPr lang="es-AR" sz="1400" dirty="0"/>
            </a:br>
            <a:r>
              <a:rPr lang="es-AR" sz="1400" dirty="0" smtClean="0"/>
              <a:t/>
            </a:r>
            <a:br>
              <a:rPr lang="es-AR" sz="1400" dirty="0" smtClean="0"/>
            </a:br>
            <a:r>
              <a:rPr lang="es-AR" sz="1400" dirty="0"/>
              <a:t/>
            </a:r>
            <a:br>
              <a:rPr lang="es-AR" sz="1400" dirty="0"/>
            </a:br>
            <a:r>
              <a:rPr lang="es-AR" sz="1400" dirty="0" smtClean="0"/>
              <a:t/>
            </a:r>
            <a:br>
              <a:rPr lang="es-AR" sz="1400" dirty="0" smtClean="0"/>
            </a:br>
            <a:r>
              <a:rPr lang="es-AR" sz="1400" dirty="0"/>
              <a:t/>
            </a:r>
            <a:br>
              <a:rPr lang="es-AR" sz="1400" dirty="0"/>
            </a:br>
            <a:endParaRPr lang="es-AR" sz="1200" dirty="0"/>
          </a:p>
        </p:txBody>
      </p:sp>
      <p:sp>
        <p:nvSpPr>
          <p:cNvPr id="3" name="AutoShape 2" descr="Presentación de diapositivas en línea gratuita: PowerPoint | Microsoft 3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507854"/>
            <a:ext cx="218595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930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668610"/>
            <a:ext cx="72008" cy="92546"/>
          </a:xfrm>
        </p:spPr>
        <p:txBody>
          <a:bodyPr>
            <a:normAutofit fontScale="90000"/>
          </a:bodyPr>
          <a:lstStyle/>
          <a:p>
            <a:r>
              <a:rPr lang="es-MX" sz="800" dirty="0" err="1" smtClean="0"/>
              <a:t>lkjb</a:t>
            </a:r>
            <a:endParaRPr lang="es-AR" sz="800" dirty="0"/>
          </a:p>
        </p:txBody>
      </p:sp>
      <p:sp>
        <p:nvSpPr>
          <p:cNvPr id="3" name="2 Marcador de contenido"/>
          <p:cNvSpPr>
            <a:spLocks noGrp="1"/>
          </p:cNvSpPr>
          <p:nvPr>
            <p:ph idx="1"/>
          </p:nvPr>
        </p:nvSpPr>
        <p:spPr>
          <a:xfrm>
            <a:off x="395537" y="411510"/>
            <a:ext cx="6192688" cy="3816424"/>
          </a:xfrm>
        </p:spPr>
        <p:txBody>
          <a:bodyPr>
            <a:noAutofit/>
          </a:bodyPr>
          <a:lstStyle/>
          <a:p>
            <a:r>
              <a:rPr lang="es-MX" sz="1100" dirty="0"/>
              <a:t>#2 Marcadores de posición</a:t>
            </a:r>
          </a:p>
          <a:p>
            <a:r>
              <a:rPr lang="es-MX" sz="1100" dirty="0"/>
              <a:t>El punto 1 nos lleva directamente al punto 2… Marcadores de posición. </a:t>
            </a:r>
          </a:p>
          <a:p>
            <a:endParaRPr lang="es-MX" sz="1100" dirty="0"/>
          </a:p>
          <a:p>
            <a:r>
              <a:rPr lang="es-MX" sz="1100" dirty="0"/>
              <a:t>El término "marcador de posición" se utiliza en PowerPoint para identificar los contenedores de elementos en una diapositiva. Estos contenedores se muestran con un borde externo punteado y muchos usuarios los llaman cuadros de texto. Si bien pueden contener texto, también pueden contener contenido multimedia, tablas, SmartArt y vídeo.</a:t>
            </a:r>
          </a:p>
          <a:p>
            <a:endParaRPr lang="es-MX" sz="1100" dirty="0"/>
          </a:p>
          <a:p>
            <a:r>
              <a:rPr lang="es-MX" sz="1100" dirty="0"/>
              <a:t>Los marcadores de posición se utilizan específicamente para posicionar diferentes tipos de contenido en la diapositiva y están </a:t>
            </a:r>
            <a:r>
              <a:rPr lang="es-MX" sz="1100" dirty="0" err="1"/>
              <a:t>preformateados</a:t>
            </a:r>
            <a:r>
              <a:rPr lang="es-MX" sz="1100" dirty="0"/>
              <a:t> para proporcionar un formato y posicionamiento de contenido consistentes entre cada diapositiva.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89120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9100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95486"/>
            <a:ext cx="8183880" cy="788670"/>
          </a:xfrm>
        </p:spPr>
        <p:txBody>
          <a:bodyPr/>
          <a:lstStyle/>
          <a:p>
            <a:endParaRPr lang="es-AR" dirty="0"/>
          </a:p>
        </p:txBody>
      </p:sp>
      <p:sp>
        <p:nvSpPr>
          <p:cNvPr id="3" name="2 Marcador de contenido"/>
          <p:cNvSpPr>
            <a:spLocks noGrp="1"/>
          </p:cNvSpPr>
          <p:nvPr>
            <p:ph idx="1"/>
          </p:nvPr>
        </p:nvSpPr>
        <p:spPr>
          <a:xfrm>
            <a:off x="539552" y="1131590"/>
            <a:ext cx="8183880" cy="2664296"/>
          </a:xfrm>
        </p:spPr>
        <p:txBody>
          <a:bodyPr>
            <a:normAutofit fontScale="47500" lnSpcReduction="20000"/>
          </a:bodyPr>
          <a:lstStyle/>
          <a:p>
            <a:r>
              <a:rPr lang="es-MX" dirty="0"/>
              <a:t>#3 Transiciones de diapositivas</a:t>
            </a:r>
          </a:p>
          <a:p>
            <a:r>
              <a:rPr lang="es-MX" dirty="0"/>
              <a:t>Las transiciones de diapositivas permiten aplicar un efecto a las diapositivas a medida que se mueven durante la presentación. Una transición es como una animación y puede aportar un movimiento o fluidez agradable a la presentación.</a:t>
            </a:r>
          </a:p>
          <a:p>
            <a:endParaRPr lang="es-MX" dirty="0"/>
          </a:p>
          <a:p>
            <a:r>
              <a:rPr lang="es-MX" dirty="0"/>
              <a:t>Puede aplicar una transición de diapositiva a una diapositiva o a todas si es necesario.</a:t>
            </a:r>
          </a:p>
          <a:p>
            <a:endParaRPr lang="es-MX" dirty="0"/>
          </a:p>
          <a:p>
            <a:r>
              <a:rPr lang="es-MX" dirty="0"/>
              <a:t>Esta es una de esas funciones que a veces requieren cierta moderación, ya que los usuarios desean poder elegir una transición de diapositivas adecuada al mensaje de la presentación y al público al que se dirigen. A veces, menos es más, y comprender cómo personalizar las transiciones es una habilidad útil.</a:t>
            </a:r>
            <a:endParaRPr lang="es-A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291830"/>
            <a:ext cx="4286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5341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824441"/>
            <a:ext cx="8183880" cy="788670"/>
          </a:xfrm>
        </p:spPr>
        <p:txBody>
          <a:bodyPr/>
          <a:lstStyle/>
          <a:p>
            <a:endParaRPr lang="es-AR" dirty="0"/>
          </a:p>
        </p:txBody>
      </p:sp>
      <p:sp>
        <p:nvSpPr>
          <p:cNvPr id="3" name="2 Marcador de contenido"/>
          <p:cNvSpPr>
            <a:spLocks noGrp="1"/>
          </p:cNvSpPr>
          <p:nvPr>
            <p:ph idx="1"/>
          </p:nvPr>
        </p:nvSpPr>
        <p:spPr>
          <a:xfrm>
            <a:off x="251520" y="267494"/>
            <a:ext cx="8183880" cy="3645020"/>
          </a:xfrm>
        </p:spPr>
        <p:txBody>
          <a:bodyPr>
            <a:normAutofit fontScale="40000" lnSpcReduction="20000"/>
          </a:bodyPr>
          <a:lstStyle/>
          <a:p>
            <a:r>
              <a:rPr lang="es-MX" dirty="0"/>
              <a:t>#4 Enlaces</a:t>
            </a:r>
          </a:p>
          <a:p>
            <a:r>
              <a:rPr lang="es-MX" dirty="0"/>
              <a:t>El uso de enlaces o hipervínculos en una presentación de PowerPoint mejora la navegación y la interactividad, lo que permite crear una experiencia más dinámica y atractiva. Existen varios tipos de enlaces que se pueden incorporar:</a:t>
            </a:r>
          </a:p>
          <a:p>
            <a:endParaRPr lang="es-MX" dirty="0"/>
          </a:p>
          <a:p>
            <a:r>
              <a:rPr lang="es-MX" dirty="0"/>
              <a:t>Puede vincular a sitios web externos, lo que resulta útil para hacer referencia a recursos en línea o proporcionar información adicional.</a:t>
            </a:r>
          </a:p>
          <a:p>
            <a:r>
              <a:rPr lang="es-MX" dirty="0"/>
              <a:t>vincular a diapositivas específicas dentro de la misma presentación, facilitando transiciones fluidas entre diferentes secciones o temas.</a:t>
            </a:r>
          </a:p>
          <a:p>
            <a:r>
              <a:rPr lang="es-MX" dirty="0"/>
              <a:t>Enlace a otras presentaciones de PowerPoint, lo que le permite presentar contenido relacionado sin saturar un solo archivo.</a:t>
            </a:r>
          </a:p>
          <a:p>
            <a:r>
              <a:rPr lang="es-MX" dirty="0"/>
              <a:t>El uso de enlaces no sólo mejora el flujo de su presentación sino que también ayuda a organizar información compleja de forma más eficiente.</a:t>
            </a:r>
          </a:p>
          <a:p>
            <a:endParaRPr lang="es-MX" dirty="0"/>
          </a:p>
          <a:p>
            <a:r>
              <a:rPr lang="es-MX" dirty="0"/>
              <a:t>Los enlaces son fundamentales para los usuarios que necesitan una presentación no lineal. Imagine una presentación tipo "elige tu propia aventura", donde el usuario puede avanzar a su propio ritmo, sin presentador, y elegir su destino. </a:t>
            </a:r>
          </a:p>
          <a:p>
            <a:endParaRPr lang="es-MX" dirty="0"/>
          </a:p>
          <a:p>
            <a:r>
              <a:rPr lang="es-MX" dirty="0"/>
              <a:t>Por ejemplo, el usuario pasa de las diapositivas 1 a 3 y luego puede elegir su próximo destino. ¿Va a la diapositiva 6 y a la 12? Luego, debe poder regresar a la diapositiva 3 y elegir su próximo destino.</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705" y="3579862"/>
            <a:ext cx="3143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3014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wipe(down)">
                                      <p:cBhvr>
                                        <p:cTn id="115" dur="580">
                                          <p:stCondLst>
                                            <p:cond delay="0"/>
                                          </p:stCondLst>
                                        </p:cTn>
                                        <p:tgtEl>
                                          <p:spTgt spid="3">
                                            <p:txEl>
                                              <p:pRg st="8" end="8"/>
                                            </p:txEl>
                                          </p:spTgt>
                                        </p:tgtEl>
                                      </p:cBhvr>
                                    </p:animEffect>
                                    <p:anim calcmode="lin" valueType="num">
                                      <p:cBhvr>
                                        <p:cTn id="11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8" end="8"/>
                                            </p:txEl>
                                          </p:spTgt>
                                        </p:tgtEl>
                                      </p:cBhvr>
                                      <p:to x="100000" y="60000"/>
                                    </p:animScale>
                                    <p:animScale>
                                      <p:cBhvr>
                                        <p:cTn id="122" dur="166" decel="50000">
                                          <p:stCondLst>
                                            <p:cond delay="676"/>
                                          </p:stCondLst>
                                        </p:cTn>
                                        <p:tgtEl>
                                          <p:spTgt spid="3">
                                            <p:txEl>
                                              <p:pRg st="8" end="8"/>
                                            </p:txEl>
                                          </p:spTgt>
                                        </p:tgtEl>
                                      </p:cBhvr>
                                      <p:to x="100000" y="100000"/>
                                    </p:animScale>
                                    <p:animScale>
                                      <p:cBhvr>
                                        <p:cTn id="123" dur="26">
                                          <p:stCondLst>
                                            <p:cond delay="1312"/>
                                          </p:stCondLst>
                                        </p:cTn>
                                        <p:tgtEl>
                                          <p:spTgt spid="3">
                                            <p:txEl>
                                              <p:pRg st="8" end="8"/>
                                            </p:txEl>
                                          </p:spTgt>
                                        </p:tgtEl>
                                      </p:cBhvr>
                                      <p:to x="100000" y="80000"/>
                                    </p:animScale>
                                    <p:animScale>
                                      <p:cBhvr>
                                        <p:cTn id="124" dur="166" decel="50000">
                                          <p:stCondLst>
                                            <p:cond delay="1338"/>
                                          </p:stCondLst>
                                        </p:cTn>
                                        <p:tgtEl>
                                          <p:spTgt spid="3">
                                            <p:txEl>
                                              <p:pRg st="8" end="8"/>
                                            </p:txEl>
                                          </p:spTgt>
                                        </p:tgtEl>
                                      </p:cBhvr>
                                      <p:to x="100000" y="100000"/>
                                    </p:animScale>
                                    <p:animScale>
                                      <p:cBhvr>
                                        <p:cTn id="125" dur="26">
                                          <p:stCondLst>
                                            <p:cond delay="1642"/>
                                          </p:stCondLst>
                                        </p:cTn>
                                        <p:tgtEl>
                                          <p:spTgt spid="3">
                                            <p:txEl>
                                              <p:pRg st="8" end="8"/>
                                            </p:txEl>
                                          </p:spTgt>
                                        </p:tgtEl>
                                      </p:cBhvr>
                                      <p:to x="100000" y="90000"/>
                                    </p:animScale>
                                    <p:animScale>
                                      <p:cBhvr>
                                        <p:cTn id="126" dur="166" decel="50000">
                                          <p:stCondLst>
                                            <p:cond delay="1668"/>
                                          </p:stCondLst>
                                        </p:cTn>
                                        <p:tgtEl>
                                          <p:spTgt spid="3">
                                            <p:txEl>
                                              <p:pRg st="8" end="8"/>
                                            </p:txEl>
                                          </p:spTgt>
                                        </p:tgtEl>
                                      </p:cBhvr>
                                      <p:to x="100000" y="100000"/>
                                    </p:animScale>
                                    <p:animScale>
                                      <p:cBhvr>
                                        <p:cTn id="127" dur="26">
                                          <p:stCondLst>
                                            <p:cond delay="1808"/>
                                          </p:stCondLst>
                                        </p:cTn>
                                        <p:tgtEl>
                                          <p:spTgt spid="3">
                                            <p:txEl>
                                              <p:pRg st="8" end="8"/>
                                            </p:txEl>
                                          </p:spTgt>
                                        </p:tgtEl>
                                      </p:cBhvr>
                                      <p:to x="100000" y="95000"/>
                                    </p:animScale>
                                    <p:animScale>
                                      <p:cBhvr>
                                        <p:cTn id="128" dur="166" decel="50000">
                                          <p:stCondLst>
                                            <p:cond delay="1834"/>
                                          </p:stCondLst>
                                        </p:cTn>
                                        <p:tgtEl>
                                          <p:spTgt spid="3">
                                            <p:txEl>
                                              <p:pRg st="8" end="8"/>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10" end="10"/>
                                            </p:txEl>
                                          </p:spTgt>
                                        </p:tgtEl>
                                        <p:attrNameLst>
                                          <p:attrName>style.visibility</p:attrName>
                                        </p:attrNameLst>
                                      </p:cBhvr>
                                      <p:to>
                                        <p:strVal val="visible"/>
                                      </p:to>
                                    </p:set>
                                    <p:animEffect transition="in" filter="wipe(down)">
                                      <p:cBhvr>
                                        <p:cTn id="133" dur="580">
                                          <p:stCondLst>
                                            <p:cond delay="0"/>
                                          </p:stCondLst>
                                        </p:cTn>
                                        <p:tgtEl>
                                          <p:spTgt spid="3">
                                            <p:txEl>
                                              <p:pRg st="10" end="10"/>
                                            </p:txEl>
                                          </p:spTgt>
                                        </p:tgtEl>
                                      </p:cBhvr>
                                    </p:animEffect>
                                    <p:anim calcmode="lin" valueType="num">
                                      <p:cBhvr>
                                        <p:cTn id="134"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10" end="10"/>
                                            </p:txEl>
                                          </p:spTgt>
                                        </p:tgtEl>
                                      </p:cBhvr>
                                      <p:to x="100000" y="60000"/>
                                    </p:animScale>
                                    <p:animScale>
                                      <p:cBhvr>
                                        <p:cTn id="140" dur="166" decel="50000">
                                          <p:stCondLst>
                                            <p:cond delay="676"/>
                                          </p:stCondLst>
                                        </p:cTn>
                                        <p:tgtEl>
                                          <p:spTgt spid="3">
                                            <p:txEl>
                                              <p:pRg st="10" end="10"/>
                                            </p:txEl>
                                          </p:spTgt>
                                        </p:tgtEl>
                                      </p:cBhvr>
                                      <p:to x="100000" y="100000"/>
                                    </p:animScale>
                                    <p:animScale>
                                      <p:cBhvr>
                                        <p:cTn id="141" dur="26">
                                          <p:stCondLst>
                                            <p:cond delay="1312"/>
                                          </p:stCondLst>
                                        </p:cTn>
                                        <p:tgtEl>
                                          <p:spTgt spid="3">
                                            <p:txEl>
                                              <p:pRg st="10" end="10"/>
                                            </p:txEl>
                                          </p:spTgt>
                                        </p:tgtEl>
                                      </p:cBhvr>
                                      <p:to x="100000" y="80000"/>
                                    </p:animScale>
                                    <p:animScale>
                                      <p:cBhvr>
                                        <p:cTn id="142" dur="166" decel="50000">
                                          <p:stCondLst>
                                            <p:cond delay="1338"/>
                                          </p:stCondLst>
                                        </p:cTn>
                                        <p:tgtEl>
                                          <p:spTgt spid="3">
                                            <p:txEl>
                                              <p:pRg st="10" end="10"/>
                                            </p:txEl>
                                          </p:spTgt>
                                        </p:tgtEl>
                                      </p:cBhvr>
                                      <p:to x="100000" y="100000"/>
                                    </p:animScale>
                                    <p:animScale>
                                      <p:cBhvr>
                                        <p:cTn id="143" dur="26">
                                          <p:stCondLst>
                                            <p:cond delay="1642"/>
                                          </p:stCondLst>
                                        </p:cTn>
                                        <p:tgtEl>
                                          <p:spTgt spid="3">
                                            <p:txEl>
                                              <p:pRg st="10" end="10"/>
                                            </p:txEl>
                                          </p:spTgt>
                                        </p:tgtEl>
                                      </p:cBhvr>
                                      <p:to x="100000" y="90000"/>
                                    </p:animScale>
                                    <p:animScale>
                                      <p:cBhvr>
                                        <p:cTn id="144" dur="166" decel="50000">
                                          <p:stCondLst>
                                            <p:cond delay="1668"/>
                                          </p:stCondLst>
                                        </p:cTn>
                                        <p:tgtEl>
                                          <p:spTgt spid="3">
                                            <p:txEl>
                                              <p:pRg st="10" end="10"/>
                                            </p:txEl>
                                          </p:spTgt>
                                        </p:tgtEl>
                                      </p:cBhvr>
                                      <p:to x="100000" y="100000"/>
                                    </p:animScale>
                                    <p:animScale>
                                      <p:cBhvr>
                                        <p:cTn id="145" dur="26">
                                          <p:stCondLst>
                                            <p:cond delay="1808"/>
                                          </p:stCondLst>
                                        </p:cTn>
                                        <p:tgtEl>
                                          <p:spTgt spid="3">
                                            <p:txEl>
                                              <p:pRg st="10" end="10"/>
                                            </p:txEl>
                                          </p:spTgt>
                                        </p:tgtEl>
                                      </p:cBhvr>
                                      <p:to x="100000" y="95000"/>
                                    </p:animScale>
                                    <p:animScale>
                                      <p:cBhvr>
                                        <p:cTn id="146"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94335"/>
            <a:ext cx="8183880" cy="788670"/>
          </a:xfrm>
        </p:spPr>
        <p:txBody>
          <a:bodyPr/>
          <a:lstStyle/>
          <a:p>
            <a:endParaRPr lang="es-AR" dirty="0"/>
          </a:p>
        </p:txBody>
      </p:sp>
      <p:sp>
        <p:nvSpPr>
          <p:cNvPr id="3" name="2 Marcador de contenido"/>
          <p:cNvSpPr>
            <a:spLocks noGrp="1"/>
          </p:cNvSpPr>
          <p:nvPr>
            <p:ph idx="1"/>
          </p:nvPr>
        </p:nvSpPr>
        <p:spPr>
          <a:xfrm>
            <a:off x="539552" y="555526"/>
            <a:ext cx="7416824" cy="2952328"/>
          </a:xfrm>
        </p:spPr>
        <p:txBody>
          <a:bodyPr>
            <a:normAutofit fontScale="40000" lnSpcReduction="20000"/>
          </a:bodyPr>
          <a:lstStyle/>
          <a:p>
            <a:r>
              <a:rPr lang="es-MX" dirty="0"/>
              <a:t>#5 Herramientas de presentación de diapositivas</a:t>
            </a:r>
          </a:p>
          <a:p>
            <a:r>
              <a:rPr lang="es-MX" dirty="0"/>
              <a:t>Una cosa es poder ejecutar una presentación de PowerPoint en modo de presentación de diapositivas, y otra es saber cómo utilizar las herramientas de presentación de diapositivas que se proporcionan.</a:t>
            </a:r>
          </a:p>
          <a:p>
            <a:endParaRPr lang="es-MX" dirty="0"/>
          </a:p>
          <a:p>
            <a:r>
              <a:rPr lang="es-MX" dirty="0"/>
              <a:t>PowerPoint proporciona varias herramientas de presentación de diapositivas que puede utilizar durante una presentación para ayudar a que su presentación sea fluida y profesional.</a:t>
            </a:r>
          </a:p>
          <a:p>
            <a:endParaRPr lang="es-MX" dirty="0"/>
          </a:p>
          <a:p>
            <a:r>
              <a:rPr lang="es-MX" dirty="0"/>
              <a:t>Las herramientas de presentación de diapositivas le brindan acceso directo a funciones como navegación mediante los botones Anterior y Siguiente, herramientas de lápiz/puntero, navegación, opciones de zoom, capacidad para habilitar subtítulos, opciones de grabación y una gran cantidad de otras opciones.</a:t>
            </a:r>
          </a:p>
          <a:p>
            <a:endParaRPr lang="es-MX" dirty="0"/>
          </a:p>
          <a:p>
            <a:r>
              <a:rPr lang="es-MX" dirty="0"/>
              <a:t>Asegurarse de que los usuarios comprendan cómo utilizar estas herramientas permitirá una presentación mucho más profesional con la capacidad de reaccionar a las preguntas o consultas de la audiencia.</a:t>
            </a:r>
          </a:p>
          <a:p>
            <a:endParaRPr lang="es-MX" dirty="0"/>
          </a:p>
          <a:p>
            <a:pPr marL="0" indent="0">
              <a:buNone/>
            </a:pP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75806"/>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89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357</TotalTime>
  <Words>2510</Words>
  <Application>Microsoft Office PowerPoint</Application>
  <PresentationFormat>Presentación en pantalla (16:9)</PresentationFormat>
  <Paragraphs>220</Paragraphs>
  <Slides>21</Slides>
  <Notes>3</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Aspecto</vt:lpstr>
      <vt:lpstr>Trabajo practico  «Power point»</vt:lpstr>
      <vt:lpstr>Actividades</vt:lpstr>
      <vt:lpstr>Definicion de power point y utilidad</vt:lpstr>
      <vt:lpstr>z</vt:lpstr>
      <vt:lpstr>                    https://www.cursosfemxa.es/blog/que-es-powerpoint  Diseños de diapositivas n.° 1 Las opciones de diseño de diapositivas de PowerPoint son cruciales para la apariencia general de una presentación. Los diseños son plantillas predefinidas que definen los diferentes diseños de diapositivas que se pueden usar. Cada diseño de diapositiva proporciona marcadores de posición que contendrán el contenido de la diapositiva.   El diseño de diapositiva que elija dependerá completamente del tipo de contenido que desee incluir. Muchas organizaciones con las que trabajo tienen plantillas prediseñadas con diseños de diapositivas que el personal debe usar, por lo que es fundamental comprender bien esta función.  Descubra más sobre cómo elegir un diseño de diapositiva en PowerPoint en nuestro blog de capacitación.             </vt:lpstr>
      <vt:lpstr>lkjb</vt:lpstr>
      <vt:lpstr>Presentación de PowerPoint</vt:lpstr>
      <vt:lpstr>Presentación de PowerPoint</vt:lpstr>
      <vt:lpstr>Presentación de PowerPoint</vt:lpstr>
      <vt:lpstr>https://www.beltan.com.au/top-5-features-powerpoint/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«power point»</dc:title>
  <dc:creator>Secundario</dc:creator>
  <cp:lastModifiedBy>Secundario</cp:lastModifiedBy>
  <cp:revision>36</cp:revision>
  <dcterms:created xsi:type="dcterms:W3CDTF">2025-07-23T20:16:33Z</dcterms:created>
  <dcterms:modified xsi:type="dcterms:W3CDTF">2025-08-06T20:02:37Z</dcterms:modified>
</cp:coreProperties>
</file>