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4CE710-E0CF-407E-B390-3FD61F9B1835}" type="datetimeFigureOut">
              <a:rPr lang="es-AR" smtClean="0"/>
              <a:t>6/8/2025</a:t>
            </a:fld>
            <a:endParaRPr lang="es-A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9514F6-94B5-4206-BC0C-D0C09E5C4104}" type="slidenum">
              <a:rPr lang="es-AR" smtClean="0"/>
              <a:t>‹Nº›</a:t>
            </a:fld>
            <a:endParaRPr lang="es-A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fd9de876da70e2b5&amp;cs=0&amp;q=Vista+Clasificador+de+diapositivas&amp;sa=X&amp;ved=2ahUKEwjZx6XGgfKOAxXLhJUCHceUBDUQxccNegQIFRAB&amp;mstk=AUtExfDN7dhtPUXNICgBihp95z-kjASwT5XvfqgzCg4DYYMDkyc6iBUAMMoHaK2BB2AnZn3JqAEPU1D-IHEiP6ywLMzg4wybgFXLhmZrUkAFwFaENNH7u6-wyUjjMt25R8pkiJ0&amp;csui=3" TargetMode="External"/><Relationship Id="rId7" Type="http://schemas.openxmlformats.org/officeDocument/2006/relationships/image" Target="../media/image6.gif"/><Relationship Id="rId2" Type="http://schemas.openxmlformats.org/officeDocument/2006/relationships/hyperlink" Target="https://www.google.com/search?sca_esv=fd9de876da70e2b5&amp;cs=0&amp;q=Vista+Normal&amp;sa=X&amp;ved=2ahUKEwjZx6XGgfKOAxXLhJUCHceUBDUQxccNegQIEBAB&amp;mstk=AUtExfDN7dhtPUXNICgBihp95z-kjASwT5XvfqgzCg4DYYMDkyc6iBUAMMoHaK2BB2AnZn3JqAEPU1D-IHEiP6ywLMzg4wybgFXLhmZrUkAFwFaENNH7u6-wyUjjMt25R8pkiJ0&amp;csui=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om/search?sca_esv=fd9de876da70e2b5&amp;cs=0&amp;q=Vistas+Patr%C3%B3n&amp;sa=X&amp;ved=2ahUKEwjZx6XGgfKOAxXLhJUCHceUBDUQxccNegQIERAB&amp;mstk=AUtExfDN7dhtPUXNICgBihp95z-kjASwT5XvfqgzCg4DYYMDkyc6iBUAMMoHaK2BB2AnZn3JqAEPU1D-IHEiP6ywLMzg4wybgFXLhmZrUkAFwFaENNH7u6-wyUjjMt25R8pkiJ0&amp;csui=3" TargetMode="External"/><Relationship Id="rId5" Type="http://schemas.openxmlformats.org/officeDocument/2006/relationships/hyperlink" Target="https://www.google.com/search?sca_esv=fd9de876da70e2b5&amp;cs=0&amp;q=Vista+Moderador&amp;sa=X&amp;ved=2ahUKEwjZx6XGgfKOAxXLhJUCHceUBDUQxccNegQIFBAB&amp;mstk=AUtExfDN7dhtPUXNICgBihp95z-kjASwT5XvfqgzCg4DYYMDkyc6iBUAMMoHaK2BB2AnZn3JqAEPU1D-IHEiP6ywLMzg4wybgFXLhmZrUkAFwFaENNH7u6-wyUjjMt25R8pkiJ0&amp;csui=3" TargetMode="External"/><Relationship Id="rId4" Type="http://schemas.openxmlformats.org/officeDocument/2006/relationships/hyperlink" Target="https://www.google.com/search?sca_esv=fd9de876da70e2b5&amp;cs=0&amp;q=Vista+Presentaci%C3%B3n+con+diapositivas&amp;sa=X&amp;ved=2ahUKEwjZx6XGgfKOAxXLhJUCHceUBDUQxccNegQIEhAB&amp;mstk=AUtExfDN7dhtPUXNICgBihp95z-kjASwT5XvfqgzCg4DYYMDkyc6iBUAMMoHaK2BB2AnZn3JqAEPU1D-IHEiP6ywLMzg4wybgFXLhmZrUkAFwFaENNH7u6-wyUjjMt25R8pkiJ0&amp;csui=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83568" y="908720"/>
            <a:ext cx="538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POWER POINT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31335" y="2132856"/>
            <a:ext cx="43254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FERNANDEZ  MATEO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95536" y="2979911"/>
            <a:ext cx="44821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TALLER LABORATORIO </a:t>
            </a:r>
          </a:p>
          <a:p>
            <a:pPr algn="ctr"/>
            <a:r>
              <a:rPr lang="es-ES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 INFORMÁTICA </a:t>
            </a:r>
            <a:endParaRPr lang="es-ES" sz="28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98313" y="3946059"/>
            <a:ext cx="237917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CURSO:</a:t>
            </a:r>
            <a:r>
              <a:rPr lang="es-E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r>
              <a:rPr lang="es-E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</a:t>
            </a:r>
            <a:r>
              <a:rPr lang="es-E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s-E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838319" y="4869107"/>
            <a:ext cx="2099164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AÑO </a:t>
            </a:r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2025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AutoShape 2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" name="AutoShape 4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1" name="AutoShape 6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2" name="AutoShape 8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3" name="AutoShape 10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4" name="AutoShape 12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5" name="AutoShape 14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6" name="AutoShape 16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7" name="AutoShape 18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8" name="AutoShape 20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9" name="AutoShape 22" descr="Microsoft PowerPoint - Wikipedia, la enciclopedia libre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4098" name="Picture 2" descr="INTROS DE PELICULAS on Make a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768080" cy="282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legio Del Prado S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-88679" y="5636323"/>
            <a:ext cx="480469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PROFE:ANDREA GÓMEZ</a:t>
            </a:r>
            <a:endParaRPr lang="es-ES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6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772815"/>
            <a:ext cx="2304256" cy="28803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s-MX" sz="1600" b="0" dirty="0"/>
              <a:t>Point es la terminal de tarjetas de Mercado Pago que te facilita los cobros en tu local. Uno de los grandes beneficios es que no tiene comisiones de adhesión, alquiler o tasa de mantenimiento. Solo pagas una comisión por cobro cada vez que lo usas.</a:t>
            </a:r>
            <a:endParaRPr lang="es-AR" sz="16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>
          <a:xfrm>
            <a:off x="4067944" y="1412776"/>
            <a:ext cx="2882280" cy="2544432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es-MX" dirty="0"/>
              <a:t>PowerPoint es un programa de software desarrollado por Microsoft, utilizado para crear presentaciones visuales. Su función principal es permitir a los usuarios diseñar y mostrar diapositivas que contienen texto, imágenes, videos, gráficos y otros elementos multimedia, facilitando la comunicación efectiva de ideas, información o mensajes</a:t>
            </a:r>
            <a:r>
              <a:rPr lang="es-MX" dirty="0" smtClean="0"/>
              <a:t>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38344" y="727829"/>
            <a:ext cx="56638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¿QUÉ ES POWER POINT?</a:t>
            </a:r>
            <a:endParaRPr lang="es-ES" sz="3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-396552" y="1405903"/>
            <a:ext cx="432048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¿CÚAL ES SU UTILIDAD?</a:t>
            </a:r>
            <a:endParaRPr lang="es-ES" sz="2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Los Simpson: El meme de Homer que ha hecho historia de la T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344" y="4005064"/>
            <a:ext cx="3586416" cy="264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731552" y="0"/>
            <a:ext cx="4392488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AR" dirty="0" smtClean="0"/>
              <a:t> </a:t>
            </a:r>
            <a:r>
              <a:rPr lang="es-AR" sz="1400" dirty="0">
                <a:solidFill>
                  <a:schemeClr val="accent1"/>
                </a:solidFill>
              </a:rPr>
              <a:t>https://www.youtube.com/watch?v=UzAHubCqyHo</a:t>
            </a:r>
            <a:endParaRPr lang="es-A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4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1178278">
            <a:off x="1623851" y="2518457"/>
            <a:ext cx="2743200" cy="2927907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MX" dirty="0"/>
              <a:t>Los </a:t>
            </a:r>
            <a:r>
              <a:rPr lang="es-MX" dirty="0" smtClean="0"/>
              <a:t>elementos son: </a:t>
            </a:r>
            <a:r>
              <a:rPr lang="es-MX" sz="1400" dirty="0"/>
              <a:t>principales de PowerPoint son las diapositivas, donde se crea el contenido, y la cinta de opciones, que contiene las herramientas para diseñar y dar formato a la presentación. Adicionalmente, PowerPoint permite insertar texto, imágenes, gráficos, multimedia (audio y video), aplicar transiciones y animaciones, y añadir notas del orador</a:t>
            </a:r>
            <a:r>
              <a:rPr lang="es-MX" dirty="0"/>
              <a:t>. 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 rot="458509">
            <a:off x="4911333" y="2949465"/>
            <a:ext cx="2743200" cy="312075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s-MX" dirty="0"/>
              <a:t>PowerPoint es un programa de Microsoft Office diseñado para crear presentaciones visuales con diapositivas. Sus principales características incluyen la capacidad de insertar y formatear texto, imágenes, gráficos y otros elementos multimedia, así como aplicar transiciones y animaciones para mejorar la presentación. También permite guardar presentaciones en diversos formatos y compartirlas con otros usuarios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 rot="772528">
            <a:off x="3372969" y="1899039"/>
            <a:ext cx="57507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¿</a:t>
            </a:r>
            <a:r>
              <a:rPr lang="es-E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Cúales</a:t>
            </a:r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son las características </a:t>
            </a:r>
          </a:p>
          <a:p>
            <a:pPr algn="ctr"/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de </a:t>
            </a:r>
            <a:r>
              <a:rPr lang="es-E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power</a:t>
            </a:r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s-ES" sz="2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point</a:t>
            </a:r>
            <a:r>
              <a:rPr lang="es-ES" sz="2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es-ES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2" descr="Piensalo Inteligente No GIF - Piensalo Piensa Inteligente No - Discover &amp;  Share GIF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0" y="21835"/>
            <a:ext cx="3204187" cy="24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427984" y="6535873"/>
            <a:ext cx="4572000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s-AR" sz="1400" dirty="0" smtClean="0">
                <a:solidFill>
                  <a:schemeClr val="accent1"/>
                </a:solidFill>
              </a:rPr>
              <a:t>https</a:t>
            </a:r>
            <a:r>
              <a:rPr lang="es-AR" sz="1400" dirty="0">
                <a:solidFill>
                  <a:schemeClr val="accent1"/>
                </a:solidFill>
              </a:rPr>
              <a:t>://www.youtube.com/watch?v=UzAHubCqyHo</a:t>
            </a:r>
          </a:p>
        </p:txBody>
      </p:sp>
    </p:spTree>
    <p:extLst>
      <p:ext uri="{BB962C8B-B14F-4D97-AF65-F5344CB8AC3E}">
        <p14:creationId xmlns:p14="http://schemas.microsoft.com/office/powerpoint/2010/main" val="30444466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8460432" cy="2808312"/>
          </a:xfrm>
          <a:ln>
            <a:solidFill>
              <a:schemeClr val="accent1"/>
            </a:solidFill>
          </a:ln>
        </p:spPr>
        <p:txBody>
          <a:bodyPr>
            <a:normAutofit fontScale="47500" lnSpcReduction="20000"/>
          </a:bodyPr>
          <a:lstStyle/>
          <a:p>
            <a:pPr fontAlgn="ctr"/>
            <a:r>
              <a:rPr lang="es-MX" dirty="0"/>
              <a:t>Aquí hay una descripción más detallada de las vistas más comunes: </a:t>
            </a:r>
          </a:p>
          <a:p>
            <a:r>
              <a:rPr lang="es-MX" b="1" dirty="0">
                <a:hlinkClick r:id="rId2"/>
              </a:rPr>
              <a:t>Vista Normal</a:t>
            </a:r>
            <a:r>
              <a:rPr lang="es-MX" b="1" dirty="0"/>
              <a:t>:</a:t>
            </a:r>
            <a:endParaRPr lang="es-MX" dirty="0"/>
          </a:p>
          <a:p>
            <a:r>
              <a:rPr lang="es-MX" dirty="0"/>
              <a:t>Es la vista predeterminada para editar diapositivas, donde puedes ver la diapositiva actual, un esquema de la presentación y las notas del orador.</a:t>
            </a:r>
          </a:p>
          <a:p>
            <a:r>
              <a:rPr lang="es-MX" b="1" dirty="0">
                <a:hlinkClick r:id="rId3"/>
              </a:rPr>
              <a:t>Vista Clasificador de diapositivas</a:t>
            </a:r>
            <a:r>
              <a:rPr lang="es-MX" b="1" dirty="0"/>
              <a:t>:</a:t>
            </a:r>
            <a:endParaRPr lang="es-MX" dirty="0"/>
          </a:p>
          <a:p>
            <a:r>
              <a:rPr lang="es-MX" dirty="0"/>
              <a:t>Muestra miniaturas de todas las diapositivas en la presentación, lo que facilita la reorganización, eliminación o duplicación de diapositivas.</a:t>
            </a:r>
          </a:p>
          <a:p>
            <a:r>
              <a:rPr lang="es-MX" b="1" dirty="0">
                <a:hlinkClick r:id="rId4"/>
              </a:rPr>
              <a:t>Vista Presentación con diapositivas</a:t>
            </a:r>
            <a:r>
              <a:rPr lang="es-MX" b="1" dirty="0"/>
              <a:t>:</a:t>
            </a:r>
            <a:endParaRPr lang="es-MX" dirty="0"/>
          </a:p>
          <a:p>
            <a:r>
              <a:rPr lang="es-MX" dirty="0"/>
              <a:t>Muestra la presentación completa en pantalla, simulando cómo se verá para la audiencia.</a:t>
            </a:r>
          </a:p>
          <a:p>
            <a:r>
              <a:rPr lang="es-MX" b="1" dirty="0">
                <a:hlinkClick r:id="rId5"/>
              </a:rPr>
              <a:t>Vista Moderador</a:t>
            </a:r>
            <a:r>
              <a:rPr lang="es-MX" b="1" dirty="0"/>
              <a:t>:</a:t>
            </a:r>
            <a:endParaRPr lang="es-MX" dirty="0"/>
          </a:p>
          <a:p>
            <a:r>
              <a:rPr lang="es-MX" dirty="0"/>
              <a:t>Permite al presentador ver las notas del orador y la diapositiva actual en una pantalla, mientras que la audiencia ve solo la diapositiva en otra pantalla.</a:t>
            </a:r>
          </a:p>
          <a:p>
            <a:r>
              <a:rPr lang="es-MX" b="1" dirty="0">
                <a:hlinkClick r:id="rId6"/>
              </a:rPr>
              <a:t>Vistas Patrón</a:t>
            </a:r>
            <a:r>
              <a:rPr lang="es-MX" b="1" dirty="0"/>
              <a:t>:</a:t>
            </a:r>
            <a:endParaRPr lang="es-MX" dirty="0"/>
          </a:p>
          <a:p>
            <a:r>
              <a:rPr lang="es-MX" dirty="0"/>
              <a:t>Estas vistas permiten personalizar el diseño de todas las diapositivas, como el fondo, la fuente y los colores, de manera consistente en toda la presentación.</a:t>
            </a:r>
          </a:p>
          <a:p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242836" y="2682178"/>
            <a:ext cx="66087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¿</a:t>
            </a:r>
            <a:r>
              <a:rPr lang="es-E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Cúales</a:t>
            </a:r>
            <a:r>
              <a:rPr lang="es-E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son los tipos de vistas de</a:t>
            </a:r>
          </a:p>
          <a:p>
            <a:pPr algn="ctr"/>
            <a:r>
              <a:rPr lang="es-E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Power</a:t>
            </a:r>
            <a:r>
              <a:rPr lang="es-ES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s-ES" sz="36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point</a:t>
            </a:r>
            <a:r>
              <a:rPr lang="es-E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es-ES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YouTube ya te permite crear y compartir GIFs | Código Espaguet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839" y="669049"/>
            <a:ext cx="3771967" cy="205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0" y="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400" dirty="0" smtClean="0"/>
              <a:t>https</a:t>
            </a:r>
            <a:r>
              <a:rPr lang="es-AR" sz="1400" dirty="0"/>
              <a:t>://www.youtube.com/watch?v=UzAHubCqyHo</a:t>
            </a:r>
          </a:p>
        </p:txBody>
      </p:sp>
    </p:spTree>
    <p:extLst>
      <p:ext uri="{BB962C8B-B14F-4D97-AF65-F5344CB8AC3E}">
        <p14:creationId xmlns:p14="http://schemas.microsoft.com/office/powerpoint/2010/main" val="1301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761085" y="1412879"/>
            <a:ext cx="4114800" cy="252028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s-MX" sz="1600" b="0" dirty="0"/>
              <a:t>En PowerPoint, una animación es un efecto visual que se aplica a elementos individuales de una diapositiva, como texto, imágenes, formas, etc., para crear movimiento o cambios visuales dentro de la misma diapositiva. Las animaciones pueden hacer que los elementos aparezcan, desaparezcan, cambien de tamaño, giren, se muevan a lo largo de una trayectoria, entre otros efectos. </a:t>
            </a:r>
            <a:endParaRPr lang="es-AR" sz="1600" dirty="0"/>
          </a:p>
        </p:txBody>
      </p:sp>
      <p:pic>
        <p:nvPicPr>
          <p:cNvPr id="3074" name="Picture 2" descr="Descargar GIFs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079">
            <a:off x="5496214" y="4329734"/>
            <a:ext cx="2792363" cy="214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52150" y="404664"/>
            <a:ext cx="7995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¿qué es una animación?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07504" y="2909814"/>
            <a:ext cx="4572000" cy="203132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r>
              <a:rPr lang="es-MX" dirty="0"/>
              <a:t>En PowerPoint, una transición se utiliza para agregar efectos visuales al pasar de una diapositiva a otra, creando una presentación más dinámica y atractiva. Estos efectos pueden variar desde sutiles disoluciones hasta movimientos más llamativos como giros o desvanecimientos. </a:t>
            </a:r>
            <a:endParaRPr lang="es-AR" dirty="0"/>
          </a:p>
        </p:txBody>
      </p:sp>
      <p:sp>
        <p:nvSpPr>
          <p:cNvPr id="8" name="7 Rectángulo"/>
          <p:cNvSpPr/>
          <p:nvPr/>
        </p:nvSpPr>
        <p:spPr>
          <a:xfrm>
            <a:off x="0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400" dirty="0" smtClean="0"/>
              <a:t>https</a:t>
            </a:r>
            <a:r>
              <a:rPr lang="es-AR" sz="1400" dirty="0"/>
              <a:t>://www.youtube.com/watch?v=UzAHubCqyHo</a:t>
            </a:r>
          </a:p>
        </p:txBody>
      </p:sp>
    </p:spTree>
    <p:extLst>
      <p:ext uri="{BB962C8B-B14F-4D97-AF65-F5344CB8AC3E}">
        <p14:creationId xmlns:p14="http://schemas.microsoft.com/office/powerpoint/2010/main" val="2720623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20082"/>
            <a:ext cx="5111552" cy="236349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sz="2200" dirty="0"/>
              <a:t>En PowerPoint, una transición es un efecto visual que se aplica al pasar de una diapositiva a otra durante una presentación. Permite controlar la forma en que una diapositiva aparece y desaparece, agregando dinamismo y atractivo a la presentación.</a:t>
            </a:r>
            <a:r>
              <a:rPr lang="es-MX" dirty="0"/>
              <a:t> </a:t>
            </a:r>
          </a:p>
        </p:txBody>
      </p:sp>
      <p:sp>
        <p:nvSpPr>
          <p:cNvPr id="3" name="2 Rectángulo"/>
          <p:cNvSpPr/>
          <p:nvPr/>
        </p:nvSpPr>
        <p:spPr>
          <a:xfrm>
            <a:off x="422830" y="828262"/>
            <a:ext cx="7842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¿Qué es una transición?</a:t>
            </a:r>
            <a:endParaRPr lang="es-E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122" name="Picture 2" descr="Gifs de animales graciosos - Todo mascota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83340"/>
            <a:ext cx="3124994" cy="17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 rot="897247">
            <a:off x="5157672" y="2901949"/>
            <a:ext cx="3886039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MX" dirty="0"/>
              <a:t>Se utilizan para hacer la presentación más atractiva, resaltar información importante y mantener la atención del público. </a:t>
            </a:r>
            <a:endParaRPr lang="es-AR" dirty="0"/>
          </a:p>
        </p:txBody>
      </p:sp>
      <p:sp>
        <p:nvSpPr>
          <p:cNvPr id="5" name="4 Rectángulo"/>
          <p:cNvSpPr/>
          <p:nvPr/>
        </p:nvSpPr>
        <p:spPr>
          <a:xfrm>
            <a:off x="9879" y="65502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400" dirty="0" smtClean="0"/>
              <a:t>https</a:t>
            </a:r>
            <a:r>
              <a:rPr lang="es-AR" sz="1400" dirty="0"/>
              <a:t>://www.youtube.com/watch?v=UzAHubCqyHo</a:t>
            </a:r>
          </a:p>
        </p:txBody>
      </p:sp>
    </p:spTree>
    <p:extLst>
      <p:ext uri="{BB962C8B-B14F-4D97-AF65-F5344CB8AC3E}">
        <p14:creationId xmlns:p14="http://schemas.microsoft.com/office/powerpoint/2010/main" val="210626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151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Flujo</vt:lpstr>
      <vt:lpstr>Presentación de PowerPoint</vt:lpstr>
      <vt:lpstr>Point es la terminal de tarjetas de Mercado Pago que te facilita los cobros en tu local. Uno de los grandes beneficios es que no tiene comisiones de adhesión, alquiler o tasa de mantenimiento. Solo pagas una comisión por cobro cada vez que lo usas.</vt:lpstr>
      <vt:lpstr>Los elementos son: principales de PowerPoint son las diapositivas, donde se crea el contenido, y la cinta de opciones, que contiene las herramientas para diseñar y dar formato a la presentación. Adicionalmente, PowerPoint permite insertar texto, imágenes, gráficos, multimedia (audio y video), aplicar transiciones y animaciones, y añadir notas del orador. </vt:lpstr>
      <vt:lpstr>Presentación de PowerPoint</vt:lpstr>
      <vt:lpstr>Presentación de PowerPoint</vt:lpstr>
      <vt:lpstr>En PowerPoint, una transición es un efecto visual que se aplica al pasar de una diapositiva a otra durante una presentación. Permite controlar la forma en que una diapositiva aparece y desaparece, agregando dinamismo y atractivo a la presentación.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21</cp:revision>
  <dcterms:created xsi:type="dcterms:W3CDTF">2025-08-04T19:23:12Z</dcterms:created>
  <dcterms:modified xsi:type="dcterms:W3CDTF">2025-08-06T20:10:14Z</dcterms:modified>
</cp:coreProperties>
</file>