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71" r:id="rId12"/>
    <p:sldId id="272" r:id="rId13"/>
    <p:sldId id="266" r:id="rId14"/>
    <p:sldId id="273" r:id="rId15"/>
    <p:sldId id="274" r:id="rId16"/>
    <p:sldId id="267" r:id="rId17"/>
    <p:sldId id="268" r:id="rId18"/>
    <p:sldId id="269" r:id="rId19"/>
    <p:sldId id="270" r:id="rId20"/>
  </p:sldIdLst>
  <p:sldSz cx="9144000" cy="5143500" type="screen16x9"/>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93" d="100"/>
          <a:sy n="93" d="100"/>
        </p:scale>
        <p:origin x="-726"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F17497-9AFC-44B2-938D-F9B3D896165E}" type="datetimeFigureOut">
              <a:rPr lang="es-AR" smtClean="0"/>
              <a:t>6/8/2025</a:t>
            </a:fld>
            <a:endParaRPr lang="es-AR"/>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C0EFAC-930F-4284-A54A-8F7DBA2A23AB}" type="slidenum">
              <a:rPr lang="es-AR" smtClean="0"/>
              <a:t>‹Nº›</a:t>
            </a:fld>
            <a:endParaRPr lang="es-AR"/>
          </a:p>
        </p:txBody>
      </p:sp>
    </p:spTree>
    <p:extLst>
      <p:ext uri="{BB962C8B-B14F-4D97-AF65-F5344CB8AC3E}">
        <p14:creationId xmlns:p14="http://schemas.microsoft.com/office/powerpoint/2010/main" val="89590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MX" dirty="0" smtClean="0"/>
              <a:t>t</a:t>
            </a:r>
          </a:p>
          <a:p>
            <a:endParaRPr lang="es-MX" dirty="0" smtClean="0"/>
          </a:p>
          <a:p>
            <a:endParaRPr lang="es-AR" dirty="0"/>
          </a:p>
        </p:txBody>
      </p:sp>
      <p:sp>
        <p:nvSpPr>
          <p:cNvPr id="4" name="3 Marcador de número de diapositiva"/>
          <p:cNvSpPr>
            <a:spLocks noGrp="1"/>
          </p:cNvSpPr>
          <p:nvPr>
            <p:ph type="sldNum" sz="quarter" idx="10"/>
          </p:nvPr>
        </p:nvSpPr>
        <p:spPr/>
        <p:txBody>
          <a:bodyPr/>
          <a:lstStyle/>
          <a:p>
            <a:fld id="{77C0EFAC-930F-4284-A54A-8F7DBA2A23AB}" type="slidenum">
              <a:rPr lang="es-AR" smtClean="0"/>
              <a:t>1</a:t>
            </a:fld>
            <a:endParaRPr lang="es-AR"/>
          </a:p>
        </p:txBody>
      </p:sp>
    </p:spTree>
    <p:extLst>
      <p:ext uri="{BB962C8B-B14F-4D97-AF65-F5344CB8AC3E}">
        <p14:creationId xmlns:p14="http://schemas.microsoft.com/office/powerpoint/2010/main" val="782783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394460"/>
            <a:ext cx="6400800" cy="97155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100834"/>
            <a:ext cx="9144000" cy="699516"/>
          </a:xfrm>
          <a:prstGeom prst="rect">
            <a:avLst/>
          </a:prstGeom>
        </p:spPr>
      </p:pic>
      <p:sp>
        <p:nvSpPr>
          <p:cNvPr id="3" name="Subtitle 2"/>
          <p:cNvSpPr>
            <a:spLocks noGrp="1"/>
          </p:cNvSpPr>
          <p:nvPr>
            <p:ph type="subTitle" idx="1"/>
          </p:nvPr>
        </p:nvSpPr>
        <p:spPr>
          <a:xfrm>
            <a:off x="1371600" y="2571750"/>
            <a:ext cx="6400800" cy="5715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7D96FFBF-654B-41B8-9363-9C7715853EF9}" type="datetimeFigureOut">
              <a:rPr lang="es-AR" smtClean="0"/>
              <a:t>6/8/2025</a:t>
            </a:fld>
            <a:endParaRPr lang="es-AR"/>
          </a:p>
        </p:txBody>
      </p:sp>
      <p:sp>
        <p:nvSpPr>
          <p:cNvPr id="5" name="Footer Placeholder 4"/>
          <p:cNvSpPr>
            <a:spLocks noGrp="1"/>
          </p:cNvSpPr>
          <p:nvPr>
            <p:ph type="ftr" sz="quarter" idx="11"/>
          </p:nvPr>
        </p:nvSpPr>
        <p:spPr bwMode="white"/>
        <p:txBody>
          <a:bodyPr/>
          <a:lstStyle/>
          <a:p>
            <a:endParaRPr lang="es-AR"/>
          </a:p>
        </p:txBody>
      </p:sp>
      <p:sp>
        <p:nvSpPr>
          <p:cNvPr id="6" name="Slide Number Placeholder 5"/>
          <p:cNvSpPr>
            <a:spLocks noGrp="1"/>
          </p:cNvSpPr>
          <p:nvPr>
            <p:ph type="sldNum" sz="quarter" idx="12"/>
          </p:nvPr>
        </p:nvSpPr>
        <p:spPr/>
        <p:txBody>
          <a:bodyPr/>
          <a:lstStyle/>
          <a:p>
            <a:fld id="{D64899A7-F8DC-43DB-97EC-7230A3B2B900}"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D96FFBF-654B-41B8-9363-9C7715853EF9}" type="datetimeFigureOut">
              <a:rPr lang="es-AR" smtClean="0"/>
              <a:t>6/8/2025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64899A7-F8DC-43DB-97EC-7230A3B2B900}"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6781"/>
            <a:ext cx="1295400" cy="32385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914400"/>
            <a:ext cx="5181600" cy="32004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D96FFBF-654B-41B8-9363-9C7715853EF9}" type="datetimeFigureOut">
              <a:rPr lang="es-AR" smtClean="0"/>
              <a:t>6/8/2025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64899A7-F8DC-43DB-97EC-7230A3B2B900}"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1828800"/>
            <a:ext cx="6400800" cy="2286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D96FFBF-654B-41B8-9363-9C7715853EF9}" type="datetimeFigureOut">
              <a:rPr lang="es-AR" smtClean="0"/>
              <a:t>6/8/2025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64899A7-F8DC-43DB-97EC-7230A3B2B900}" type="slidenum">
              <a:rPr lang="es-AR" smtClean="0"/>
              <a:t>‹Nº›</a:t>
            </a:fld>
            <a:endParaRPr lang="es-A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213866"/>
            <a:ext cx="9144000" cy="6995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96FFBF-654B-41B8-9363-9C7715853EF9}" type="datetimeFigureOut">
              <a:rPr lang="es-AR" smtClean="0"/>
              <a:t>6/8/2025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64899A7-F8DC-43DB-97EC-7230A3B2B900}" type="slidenum">
              <a:rPr lang="es-AR" smtClean="0"/>
              <a:t>‹Nº›</a:t>
            </a:fld>
            <a:endParaRPr lang="es-A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013347"/>
            <a:ext cx="9144000" cy="699516"/>
          </a:xfrm>
          <a:prstGeom prst="rect">
            <a:avLst/>
          </a:prstGeom>
        </p:spPr>
      </p:pic>
      <p:sp>
        <p:nvSpPr>
          <p:cNvPr id="2" name="Title 1"/>
          <p:cNvSpPr>
            <a:spLocks noGrp="1"/>
          </p:cNvSpPr>
          <p:nvPr>
            <p:ph type="title"/>
          </p:nvPr>
        </p:nvSpPr>
        <p:spPr>
          <a:xfrm>
            <a:off x="1447800" y="2557701"/>
            <a:ext cx="6248400" cy="1092280"/>
          </a:xfrm>
        </p:spPr>
        <p:txBody>
          <a:bodyPr anchor="t">
            <a:normAutofit/>
          </a:bodyPr>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127760"/>
            <a:ext cx="6248400" cy="1175147"/>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013347"/>
            <a:ext cx="9144000" cy="6995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1828800"/>
            <a:ext cx="3124200" cy="23431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7D96FFBF-654B-41B8-9363-9C7715853EF9}" type="datetimeFigureOut">
              <a:rPr lang="es-AR" smtClean="0"/>
              <a:t>6/8/2025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D64899A7-F8DC-43DB-97EC-7230A3B2B900}" type="slidenum">
              <a:rPr lang="es-AR" smtClean="0"/>
              <a:t>‹Nº›</a:t>
            </a:fld>
            <a:endParaRPr lang="es-AR"/>
          </a:p>
        </p:txBody>
      </p:sp>
      <p:sp>
        <p:nvSpPr>
          <p:cNvPr id="12" name="Content Placeholder 11"/>
          <p:cNvSpPr>
            <a:spLocks noGrp="1"/>
          </p:cNvSpPr>
          <p:nvPr>
            <p:ph sz="quarter" idx="14"/>
          </p:nvPr>
        </p:nvSpPr>
        <p:spPr>
          <a:xfrm>
            <a:off x="4648200" y="1828800"/>
            <a:ext cx="3124200" cy="23431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213866"/>
            <a:ext cx="9144000" cy="69951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213866"/>
            <a:ext cx="9144000" cy="699516"/>
          </a:xfrm>
          <a:prstGeom prst="rect">
            <a:avLst/>
          </a:prstGeom>
        </p:spPr>
      </p:pic>
      <p:sp>
        <p:nvSpPr>
          <p:cNvPr id="11" name="Content Placeholder 10"/>
          <p:cNvSpPr>
            <a:spLocks noGrp="1"/>
          </p:cNvSpPr>
          <p:nvPr>
            <p:ph sz="quarter" idx="13"/>
          </p:nvPr>
        </p:nvSpPr>
        <p:spPr>
          <a:xfrm>
            <a:off x="1371600" y="2114550"/>
            <a:ext cx="3124200" cy="2057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114550"/>
            <a:ext cx="3124200" cy="2057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1771651"/>
            <a:ext cx="3125788" cy="338504"/>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6" y="1769364"/>
            <a:ext cx="3127375" cy="336042"/>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7D96FFBF-654B-41B8-9363-9C7715853EF9}" type="datetimeFigureOut">
              <a:rPr lang="es-AR" smtClean="0"/>
              <a:t>6/8/2025</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D64899A7-F8DC-43DB-97EC-7230A3B2B900}"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D96FFBF-654B-41B8-9363-9C7715853EF9}" type="datetimeFigureOut">
              <a:rPr lang="es-AR" smtClean="0"/>
              <a:t>6/8/2025</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D64899A7-F8DC-43DB-97EC-7230A3B2B900}" type="slidenum">
              <a:rPr lang="es-AR" smtClean="0"/>
              <a:t>‹Nº›</a:t>
            </a:fld>
            <a:endParaRPr lang="es-A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213866"/>
            <a:ext cx="9144000" cy="69951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D96FFBF-654B-41B8-9363-9C7715853EF9}" type="datetimeFigureOut">
              <a:rPr lang="es-AR" smtClean="0"/>
              <a:t>6/8/2025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D64899A7-F8DC-43DB-97EC-7230A3B2B900}"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2" y="1257300"/>
            <a:ext cx="2819399" cy="44958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2" y="1706880"/>
            <a:ext cx="2819399" cy="217932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D96FFBF-654B-41B8-9363-9C7715853EF9}" type="datetimeFigureOut">
              <a:rPr lang="es-AR" smtClean="0"/>
              <a:t>6/8/2025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D64899A7-F8DC-43DB-97EC-7230A3B2B900}" type="slidenum">
              <a:rPr lang="es-AR" smtClean="0"/>
              <a:t>‹Nº›</a:t>
            </a:fld>
            <a:endParaRPr lang="es-AR"/>
          </a:p>
        </p:txBody>
      </p:sp>
      <p:sp>
        <p:nvSpPr>
          <p:cNvPr id="9" name="Content Placeholder 8"/>
          <p:cNvSpPr>
            <a:spLocks noGrp="1"/>
          </p:cNvSpPr>
          <p:nvPr>
            <p:ph sz="quarter" idx="13"/>
          </p:nvPr>
        </p:nvSpPr>
        <p:spPr>
          <a:xfrm>
            <a:off x="1371600" y="1257300"/>
            <a:ext cx="3276600" cy="2628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385316"/>
            <a:ext cx="3090672" cy="2318004"/>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257300"/>
            <a:ext cx="2819400" cy="44958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428750"/>
            <a:ext cx="2971800" cy="222885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3000" y="1707642"/>
            <a:ext cx="2819400" cy="21564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D96FFBF-654B-41B8-9363-9C7715853EF9}" type="datetimeFigureOut">
              <a:rPr lang="es-AR" smtClean="0"/>
              <a:t>6/8/2025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D64899A7-F8DC-43DB-97EC-7230A3B2B900}" type="slidenum">
              <a:rPr lang="es-AR" smtClean="0"/>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5143500"/>
          </a:xfrm>
          <a:prstGeom prst="rect">
            <a:avLst/>
          </a:prstGeom>
        </p:spPr>
      </p:pic>
      <p:sp>
        <p:nvSpPr>
          <p:cNvPr id="2" name="Title Placeholder 1"/>
          <p:cNvSpPr>
            <a:spLocks noGrp="1"/>
          </p:cNvSpPr>
          <p:nvPr>
            <p:ph type="title"/>
          </p:nvPr>
        </p:nvSpPr>
        <p:spPr>
          <a:xfrm>
            <a:off x="1371600" y="971550"/>
            <a:ext cx="6400800" cy="51435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1543050"/>
            <a:ext cx="6400800" cy="257175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04800" y="4767263"/>
            <a:ext cx="2133600" cy="273844"/>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7D96FFBF-654B-41B8-9363-9C7715853EF9}" type="datetimeFigureOut">
              <a:rPr lang="es-AR" smtClean="0"/>
              <a:t>6/8/2025</a:t>
            </a:fld>
            <a:endParaRPr lang="es-AR"/>
          </a:p>
        </p:txBody>
      </p:sp>
      <p:sp>
        <p:nvSpPr>
          <p:cNvPr id="5" name="Footer Placeholder 4"/>
          <p:cNvSpPr>
            <a:spLocks noGrp="1"/>
          </p:cNvSpPr>
          <p:nvPr>
            <p:ph type="ftr" sz="quarter" idx="3"/>
          </p:nvPr>
        </p:nvSpPr>
        <p:spPr bwMode="white">
          <a:xfrm>
            <a:off x="2971800" y="4767263"/>
            <a:ext cx="3200400" cy="273844"/>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AR"/>
          </a:p>
        </p:txBody>
      </p:sp>
      <p:sp>
        <p:nvSpPr>
          <p:cNvPr id="6" name="Slide Number Placeholder 5"/>
          <p:cNvSpPr>
            <a:spLocks noGrp="1"/>
          </p:cNvSpPr>
          <p:nvPr>
            <p:ph type="sldNum" sz="quarter" idx="4"/>
          </p:nvPr>
        </p:nvSpPr>
        <p:spPr bwMode="white">
          <a:xfrm>
            <a:off x="6675120" y="4773168"/>
            <a:ext cx="2133600" cy="273844"/>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D64899A7-F8DC-43DB-97EC-7230A3B2B900}" type="slidenum">
              <a:rPr lang="es-AR" smtClean="0"/>
              <a:t>‹Nº›</a:t>
            </a:fld>
            <a:endParaRPr lang="es-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jsequeiros.com/archivos/computacion/ppt2007/manualppt2007/ppt_cap5.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prezi.com/-jkxx-y6fsrx/transiciones-y-animacion-de-power-poin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rezi.com/-jkxx-y6fsrx/transiciones-y-animacion-de-power-poin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decksherpa.com/blog/powerpoint-transition-effec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prezi.com/-jkxx-y6fsrx/transiciones-y-animacion-de-power-poin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decksherpa.com/blog/powerpoint-transition-effects/" TargetMode="Externa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lenovo.com/mx/es/glosario/que-es-powerpoint/?orgRef=https%3A%2F%2Fwww.google.com%2F&amp;srsltid=AfmBOoqjTjF-3CemlXMxwYUN9b5cqCYX6jjCe-BkIJSVb0_qj33LtwJZ"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oncepto.de/powerpoi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rainly.lat/tarea/67553778"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fernandoarciniega.com/elementos-de-la-pantalla-de-power-poin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MX" dirty="0" smtClean="0">
                <a:latin typeface="Algerian" pitchFamily="82" charset="0"/>
              </a:rPr>
              <a:t>Taller laboratorio de informática </a:t>
            </a:r>
            <a:endParaRPr lang="es-AR" dirty="0">
              <a:latin typeface="Algerian" pitchFamily="82" charset="0"/>
            </a:endParaRPr>
          </a:p>
        </p:txBody>
      </p:sp>
      <p:sp>
        <p:nvSpPr>
          <p:cNvPr id="3" name="2 Subtítulo"/>
          <p:cNvSpPr>
            <a:spLocks noGrp="1"/>
          </p:cNvSpPr>
          <p:nvPr>
            <p:ph type="subTitle" idx="1"/>
          </p:nvPr>
        </p:nvSpPr>
        <p:spPr>
          <a:xfrm>
            <a:off x="1371600" y="2571750"/>
            <a:ext cx="6400800" cy="1728192"/>
          </a:xfrm>
        </p:spPr>
        <p:txBody>
          <a:bodyPr>
            <a:normAutofit fontScale="70000" lnSpcReduction="20000"/>
          </a:bodyPr>
          <a:lstStyle/>
          <a:p>
            <a:r>
              <a:rPr lang="es-MX" dirty="0" smtClean="0">
                <a:solidFill>
                  <a:srgbClr val="00B050"/>
                </a:solidFill>
              </a:rPr>
              <a:t>PowerPoint  </a:t>
            </a:r>
          </a:p>
          <a:p>
            <a:r>
              <a:rPr lang="es-MX" dirty="0" err="1">
                <a:solidFill>
                  <a:srgbClr val="0070C0"/>
                </a:solidFill>
              </a:rPr>
              <a:t>S</a:t>
            </a:r>
            <a:r>
              <a:rPr lang="es-MX" dirty="0" err="1" smtClean="0">
                <a:solidFill>
                  <a:srgbClr val="0070C0"/>
                </a:solidFill>
              </a:rPr>
              <a:t>antino</a:t>
            </a:r>
            <a:r>
              <a:rPr lang="es-MX" dirty="0" smtClean="0">
                <a:solidFill>
                  <a:srgbClr val="0070C0"/>
                </a:solidFill>
              </a:rPr>
              <a:t> </a:t>
            </a:r>
            <a:r>
              <a:rPr lang="es-MX" dirty="0">
                <a:solidFill>
                  <a:srgbClr val="0070C0"/>
                </a:solidFill>
              </a:rPr>
              <a:t>V</a:t>
            </a:r>
            <a:r>
              <a:rPr lang="es-MX" dirty="0" smtClean="0">
                <a:solidFill>
                  <a:srgbClr val="0070C0"/>
                </a:solidFill>
              </a:rPr>
              <a:t>idaña </a:t>
            </a:r>
          </a:p>
          <a:p>
            <a:r>
              <a:rPr lang="es-MX" dirty="0" smtClean="0">
                <a:solidFill>
                  <a:srgbClr val="FF0000"/>
                </a:solidFill>
              </a:rPr>
              <a:t>PROFE: </a:t>
            </a:r>
            <a:r>
              <a:rPr lang="es-MX" dirty="0" smtClean="0">
                <a:solidFill>
                  <a:srgbClr val="0070C0"/>
                </a:solidFill>
              </a:rPr>
              <a:t>Andrea  Gómez </a:t>
            </a:r>
          </a:p>
          <a:p>
            <a:r>
              <a:rPr lang="es-MX" dirty="0" smtClean="0">
                <a:solidFill>
                  <a:srgbClr val="FF0000"/>
                </a:solidFill>
              </a:rPr>
              <a:t>CURSO:1°A</a:t>
            </a:r>
          </a:p>
          <a:p>
            <a:r>
              <a:rPr lang="es-MX" dirty="0" smtClean="0">
                <a:solidFill>
                  <a:srgbClr val="FF0000"/>
                </a:solidFill>
              </a:rPr>
              <a:t>AÑO:</a:t>
            </a:r>
            <a:r>
              <a:rPr lang="es-MX" dirty="0" smtClean="0">
                <a:solidFill>
                  <a:srgbClr val="0070C0"/>
                </a:solidFill>
              </a:rPr>
              <a:t>2025</a:t>
            </a:r>
            <a:endParaRPr lang="es-MX" dirty="0" smtClean="0">
              <a:solidFill>
                <a:srgbClr val="FF0000"/>
              </a:solidFill>
            </a:endParaRPr>
          </a:p>
          <a:p>
            <a:endParaRPr lang="es-MX" dirty="0" smtClean="0">
              <a:solidFill>
                <a:srgbClr val="FF0000"/>
              </a:solidFill>
            </a:endParaRPr>
          </a:p>
          <a:p>
            <a:endParaRPr lang="es-MX" dirty="0" smtClean="0">
              <a:solidFill>
                <a:srgbClr val="0070C0"/>
              </a:solidFill>
            </a:endParaRPr>
          </a:p>
          <a:p>
            <a:endParaRPr lang="es-AR" dirty="0"/>
          </a:p>
        </p:txBody>
      </p:sp>
      <p:pic>
        <p:nvPicPr>
          <p:cNvPr id="2050" name="Picture 2" descr="Colegio Del Prado S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627534"/>
            <a:ext cx="1080120" cy="81009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 Trabajo: Imágenes Animadas, Gifs y Animaciones ¡100% GRATI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37399" y="2715765"/>
            <a:ext cx="2143125"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990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Tipos de vistas</a:t>
            </a:r>
            <a:endParaRPr lang="es-AR" dirty="0"/>
          </a:p>
        </p:txBody>
      </p:sp>
      <p:sp>
        <p:nvSpPr>
          <p:cNvPr id="3" name="2 Marcador de contenido"/>
          <p:cNvSpPr>
            <a:spLocks noGrp="1"/>
          </p:cNvSpPr>
          <p:nvPr>
            <p:ph idx="1"/>
          </p:nvPr>
        </p:nvSpPr>
        <p:spPr>
          <a:xfrm>
            <a:off x="1371600" y="1828800"/>
            <a:ext cx="6400800" cy="2687166"/>
          </a:xfrm>
        </p:spPr>
        <p:txBody>
          <a:bodyPr>
            <a:normAutofit fontScale="92500" lnSpcReduction="20000"/>
          </a:bodyPr>
          <a:lstStyle/>
          <a:p>
            <a:r>
              <a:rPr lang="es-MX" dirty="0" smtClean="0">
                <a:solidFill>
                  <a:srgbClr val="C00000"/>
                </a:solidFill>
              </a:rPr>
              <a:t>Vista presentación con diapositiva </a:t>
            </a:r>
          </a:p>
          <a:p>
            <a:r>
              <a:rPr lang="es-MX" dirty="0" smtClean="0"/>
              <a:t>La vista presentación con diapositiva reproduce la presentación a partir de la diapositiva seleccionada, con este tipo de vista podemos apreciar los efectos animados que hayamos podido insertar en las distintas diapositivas que forman la presentación  </a:t>
            </a:r>
          </a:p>
          <a:p>
            <a:pPr indent="0">
              <a:buNone/>
            </a:pPr>
            <a:r>
              <a:rPr lang="es-MX" dirty="0" smtClean="0">
                <a:hlinkClick r:id="rId2"/>
              </a:rPr>
              <a:t>https</a:t>
            </a:r>
            <a:r>
              <a:rPr lang="es-MX" dirty="0">
                <a:hlinkClick r:id="rId2"/>
              </a:rPr>
              <a:t>://</a:t>
            </a:r>
            <a:r>
              <a:rPr lang="es-MX" dirty="0" smtClean="0">
                <a:hlinkClick r:id="rId2"/>
              </a:rPr>
              <a:t>jsequeiros.com/archivos/computacion/ppt2007/manualppt2007/ppt_cap5.pdf</a:t>
            </a:r>
            <a:endParaRPr lang="es-MX" dirty="0" smtClean="0"/>
          </a:p>
          <a:p>
            <a:endParaRPr lang="es-MX" dirty="0" smtClean="0"/>
          </a:p>
          <a:p>
            <a:pPr indent="0">
              <a:buNone/>
            </a:pPr>
            <a:endParaRPr lang="es-A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673738"/>
            <a:ext cx="2198564" cy="663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26407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wipe(down)">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animación</a:t>
            </a:r>
            <a:endParaRPr lang="es-AR" dirty="0"/>
          </a:p>
        </p:txBody>
      </p:sp>
      <p:sp>
        <p:nvSpPr>
          <p:cNvPr id="3" name="2 Marcador de contenido"/>
          <p:cNvSpPr>
            <a:spLocks noGrp="1"/>
          </p:cNvSpPr>
          <p:nvPr>
            <p:ph idx="1"/>
          </p:nvPr>
        </p:nvSpPr>
        <p:spPr/>
        <p:txBody>
          <a:bodyPr>
            <a:normAutofit fontScale="77500" lnSpcReduction="20000"/>
          </a:bodyPr>
          <a:lstStyle/>
          <a:p>
            <a:pPr indent="0">
              <a:buNone/>
            </a:pPr>
            <a:r>
              <a:rPr lang="es-AR" dirty="0"/>
              <a:t>¿QUE ES</a:t>
            </a:r>
            <a:r>
              <a:rPr lang="es-AR" dirty="0" smtClean="0"/>
              <a:t>?</a:t>
            </a:r>
          </a:p>
          <a:p>
            <a:r>
              <a:rPr lang="es-MX" dirty="0"/>
              <a:t>Una animación es similar a una transición, pero se aplica solamente a una parte de la diapositiva como un solo punto viñeta, una imagen o una serie en un gráfico.</a:t>
            </a:r>
          </a:p>
          <a:p>
            <a:r>
              <a:rPr lang="es-MX" dirty="0"/>
              <a:t>Con los efectos de la animación, usted puede controlar la entrada, énfasis y salida de las partes de la diapositiva.</a:t>
            </a:r>
          </a:p>
          <a:p>
            <a:r>
              <a:rPr lang="es-MX" dirty="0"/>
              <a:t>Las animaciones son a menudo utilizadas para construir una diapositiva o gráfico, mostrando a su turno, cada viñeta o serie de gráficos.</a:t>
            </a:r>
          </a:p>
          <a:p>
            <a:pPr indent="0">
              <a:buNone/>
            </a:pPr>
            <a:endParaRPr lang="es-AR" dirty="0"/>
          </a:p>
          <a:p>
            <a:endParaRPr lang="es-AR" dirty="0"/>
          </a:p>
        </p:txBody>
      </p:sp>
      <p:pic>
        <p:nvPicPr>
          <p:cNvPr id="5122" name="Picture 2" descr="Sesiones de Aprendizaje: Sesión de Aprendizaje:Animaciones 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752701"/>
            <a:ext cx="2198717"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9437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animación</a:t>
            </a:r>
            <a:endParaRPr lang="es-AR" dirty="0"/>
          </a:p>
        </p:txBody>
      </p:sp>
      <p:sp>
        <p:nvSpPr>
          <p:cNvPr id="3" name="2 Marcador de contenido"/>
          <p:cNvSpPr>
            <a:spLocks noGrp="1"/>
          </p:cNvSpPr>
          <p:nvPr>
            <p:ph idx="1"/>
          </p:nvPr>
        </p:nvSpPr>
        <p:spPr>
          <a:xfrm>
            <a:off x="971600" y="1635646"/>
            <a:ext cx="6768752" cy="2304256"/>
          </a:xfrm>
        </p:spPr>
        <p:txBody>
          <a:bodyPr>
            <a:normAutofit fontScale="55000" lnSpcReduction="20000"/>
          </a:bodyPr>
          <a:lstStyle/>
          <a:p>
            <a:pPr indent="0">
              <a:buNone/>
            </a:pPr>
            <a:r>
              <a:rPr lang="es-MX" dirty="0"/>
              <a:t>¿Cómo aplicar animación a un objeto</a:t>
            </a:r>
            <a:r>
              <a:rPr lang="es-MX" dirty="0" smtClean="0"/>
              <a:t>?</a:t>
            </a:r>
          </a:p>
          <a:p>
            <a:pPr indent="0">
              <a:buNone/>
            </a:pPr>
            <a:r>
              <a:rPr lang="es-MX" dirty="0"/>
              <a:t>Paso 1:</a:t>
            </a:r>
          </a:p>
          <a:p>
            <a:pPr indent="0">
              <a:buNone/>
            </a:pPr>
            <a:r>
              <a:rPr lang="es-MX" dirty="0"/>
              <a:t>Selecciona un objeto y haz clic en la pestaña Animaciones.</a:t>
            </a:r>
          </a:p>
          <a:p>
            <a:pPr indent="0">
              <a:buNone/>
            </a:pPr>
            <a:r>
              <a:rPr lang="es-MX" dirty="0"/>
              <a:t>Paso 2:</a:t>
            </a:r>
          </a:p>
          <a:p>
            <a:pPr indent="0">
              <a:buNone/>
            </a:pPr>
            <a:r>
              <a:rPr lang="es-MX" dirty="0"/>
              <a:t>En el grupo de Animación, haz clic en la flecha desplegable que va hacia abajo.</a:t>
            </a:r>
          </a:p>
          <a:p>
            <a:pPr indent="0">
              <a:buNone/>
            </a:pPr>
            <a:r>
              <a:rPr lang="es-MX" dirty="0"/>
              <a:t>Paso 3:</a:t>
            </a:r>
          </a:p>
          <a:p>
            <a:pPr indent="0">
              <a:buNone/>
            </a:pPr>
            <a:r>
              <a:rPr lang="es-MX" dirty="0"/>
              <a:t>Selecciona el efecto de animación deseado del menú desplegable.</a:t>
            </a:r>
          </a:p>
          <a:p>
            <a:pPr indent="0">
              <a:buNone/>
            </a:pPr>
            <a:r>
              <a:rPr lang="es-MX" dirty="0"/>
              <a:t>Paso </a:t>
            </a:r>
            <a:r>
              <a:rPr lang="es-MX" dirty="0" smtClean="0"/>
              <a:t>4:</a:t>
            </a:r>
          </a:p>
          <a:p>
            <a:pPr indent="0">
              <a:buNone/>
            </a:pPr>
            <a:r>
              <a:rPr lang="es-MX" dirty="0" smtClean="0"/>
              <a:t>El </a:t>
            </a:r>
            <a:r>
              <a:rPr lang="es-MX" dirty="0"/>
              <a:t>objeto seleccionado ahora tendrá junto a él un pequeño número que te indicará que tiene una </a:t>
            </a:r>
            <a:r>
              <a:rPr lang="es-MX" dirty="0" smtClean="0"/>
              <a:t>animación</a:t>
            </a:r>
            <a:endParaRPr lang="es-MX" dirty="0"/>
          </a:p>
          <a:p>
            <a:pPr indent="0">
              <a:buNone/>
            </a:pPr>
            <a:endParaRPr lang="es-MX" dirty="0" smtClean="0"/>
          </a:p>
          <a:p>
            <a:pPr indent="0">
              <a:buNone/>
            </a:pPr>
            <a:endParaRPr lang="es-MX" dirty="0"/>
          </a:p>
          <a:p>
            <a:pPr indent="0">
              <a:buNone/>
            </a:pPr>
            <a:endParaRPr lang="es-MX" dirty="0" smtClean="0"/>
          </a:p>
          <a:p>
            <a:endParaRPr lang="es-MX" dirty="0"/>
          </a:p>
        </p:txBody>
      </p:sp>
      <p:sp>
        <p:nvSpPr>
          <p:cNvPr id="5" name="4 CuadroTexto"/>
          <p:cNvSpPr txBox="1"/>
          <p:nvPr/>
        </p:nvSpPr>
        <p:spPr>
          <a:xfrm>
            <a:off x="1043608" y="3688744"/>
            <a:ext cx="7272808" cy="646331"/>
          </a:xfrm>
          <a:prstGeom prst="rect">
            <a:avLst/>
          </a:prstGeom>
          <a:noFill/>
        </p:spPr>
        <p:txBody>
          <a:bodyPr wrap="square" rtlCol="0">
            <a:spAutoFit/>
          </a:bodyPr>
          <a:lstStyle/>
          <a:p>
            <a:r>
              <a:rPr lang="es-AR" dirty="0">
                <a:hlinkClick r:id="rId2"/>
              </a:rPr>
              <a:t>https://prezi.com/-</a:t>
            </a:r>
            <a:r>
              <a:rPr lang="es-AR" dirty="0" smtClean="0">
                <a:hlinkClick r:id="rId2"/>
              </a:rPr>
              <a:t>jkxx-y6fsrx/transiciones-y-animacion-de-power-point</a:t>
            </a:r>
            <a:endParaRPr lang="es-AR" dirty="0" smtClean="0"/>
          </a:p>
          <a:p>
            <a:endParaRPr lang="es-AR" dirty="0"/>
          </a:p>
        </p:txBody>
      </p:sp>
      <p:pic>
        <p:nvPicPr>
          <p:cNvPr id="6146" name="Picture 2" descr="Animaciones de PowerPoint: qué son y cómo hacerl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707654"/>
            <a:ext cx="2393954" cy="1206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61694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Tipos de animación  </a:t>
            </a:r>
            <a:endParaRPr lang="es-AR" dirty="0"/>
          </a:p>
        </p:txBody>
      </p:sp>
      <p:sp>
        <p:nvSpPr>
          <p:cNvPr id="3" name="2 Marcador de contenido"/>
          <p:cNvSpPr>
            <a:spLocks noGrp="1"/>
          </p:cNvSpPr>
          <p:nvPr>
            <p:ph idx="1"/>
          </p:nvPr>
        </p:nvSpPr>
        <p:spPr>
          <a:xfrm>
            <a:off x="827584" y="1828800"/>
            <a:ext cx="6944816" cy="2615158"/>
          </a:xfrm>
        </p:spPr>
        <p:txBody>
          <a:bodyPr>
            <a:normAutofit fontScale="55000" lnSpcReduction="20000"/>
          </a:bodyPr>
          <a:lstStyle/>
          <a:p>
            <a:r>
              <a:rPr lang="es-MX" dirty="0"/>
              <a:t>Efectos de entrada: puedes por ejemplo procurar que un objeto aparezca en barrido, entre repentinamente en la diapositiva desde uno de los bordes o aparezca dando rebotes.</a:t>
            </a:r>
          </a:p>
          <a:p>
            <a:r>
              <a:rPr lang="es-MX" dirty="0" smtClean="0"/>
              <a:t>Entrada: Estos </a:t>
            </a:r>
            <a:r>
              <a:rPr lang="es-MX" dirty="0"/>
              <a:t>efectos controlan el modo en que el objeto entra en la diapositiva. Por ejemplo, con rebote, el objeto caerá sobre el portaobjetos y después rebotará varias veces.</a:t>
            </a:r>
          </a:p>
          <a:p>
            <a:r>
              <a:rPr lang="es-MX" dirty="0"/>
              <a:t>Énfasis</a:t>
            </a:r>
            <a:r>
              <a:rPr lang="es-MX" dirty="0" smtClean="0"/>
              <a:t>: Generalmente </a:t>
            </a:r>
            <a:r>
              <a:rPr lang="es-MX" dirty="0"/>
              <a:t>al hacer clic con el ratón, la animación se reproduce cuando el objeto está en la diapositiva. Por ejemplo, puedes hacer que un objeto gire al pulsarlo.</a:t>
            </a:r>
          </a:p>
          <a:p>
            <a:r>
              <a:rPr lang="es-MX" dirty="0"/>
              <a:t>Salir</a:t>
            </a:r>
            <a:r>
              <a:rPr lang="es-MX" dirty="0" smtClean="0"/>
              <a:t>: Con </a:t>
            </a:r>
            <a:r>
              <a:rPr lang="es-MX" dirty="0"/>
              <a:t>estas animaciones puedes controlar la manera en la que el objeto sale de la diapositiva. Por ejemplo, al usar la animación de fundido, el objeto simplemente se desvanecerá.</a:t>
            </a:r>
          </a:p>
          <a:p>
            <a:r>
              <a:rPr lang="es-MX" dirty="0"/>
              <a:t>Trayectorias de la </a:t>
            </a:r>
            <a:r>
              <a:rPr lang="es-MX" dirty="0" smtClean="0"/>
              <a:t>animación: Son </a:t>
            </a:r>
            <a:r>
              <a:rPr lang="es-MX" dirty="0"/>
              <a:t>animaciones similares a los efectos de énfasis con la diferencia que el objeto se mueve dentro de la diapositiva a lo largo de una trayectoria predeterminada, por ejemplo, un círculo</a:t>
            </a:r>
          </a:p>
          <a:p>
            <a:r>
              <a:rPr lang="es-AR" dirty="0">
                <a:hlinkClick r:id="rId2"/>
              </a:rPr>
              <a:t>https://prezi.com/-jkxx-y6fsrx/transiciones-y-animacion-de-power-point</a:t>
            </a:r>
            <a:r>
              <a:rPr lang="es-AR" dirty="0" smtClean="0">
                <a:hlinkClick r:id="rId2"/>
              </a:rPr>
              <a:t>/</a:t>
            </a:r>
            <a:endParaRPr lang="es-AR" dirty="0" smtClean="0"/>
          </a:p>
          <a:p>
            <a:endParaRPr lang="es-A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867894"/>
            <a:ext cx="2857581"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732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Transición </a:t>
            </a:r>
            <a:endParaRPr lang="es-AR" dirty="0"/>
          </a:p>
        </p:txBody>
      </p:sp>
      <p:sp>
        <p:nvSpPr>
          <p:cNvPr id="3" name="2 Marcador de contenido"/>
          <p:cNvSpPr>
            <a:spLocks noGrp="1"/>
          </p:cNvSpPr>
          <p:nvPr>
            <p:ph idx="1"/>
          </p:nvPr>
        </p:nvSpPr>
        <p:spPr>
          <a:xfrm>
            <a:off x="1187624" y="1707654"/>
            <a:ext cx="6584776" cy="2407147"/>
          </a:xfrm>
        </p:spPr>
        <p:txBody>
          <a:bodyPr>
            <a:normAutofit fontScale="92500" lnSpcReduction="10000"/>
          </a:bodyPr>
          <a:lstStyle/>
          <a:p>
            <a:pPr indent="0">
              <a:buNone/>
            </a:pPr>
            <a:r>
              <a:rPr lang="es-MX" dirty="0" smtClean="0"/>
              <a:t>¿Qué ES</a:t>
            </a:r>
            <a:r>
              <a:rPr lang="es-MX" sz="1400" dirty="0" smtClean="0"/>
              <a:t>?</a:t>
            </a:r>
          </a:p>
          <a:p>
            <a:pPr indent="0">
              <a:buNone/>
            </a:pPr>
            <a:r>
              <a:rPr lang="es-MX" dirty="0"/>
              <a:t>Los efectos de transición de PowerPoint son animaciones visuales que se producen al pasar de una diapositiva a la siguiente durante una presentación. Ayudan a crear un flujo fluido y atractivo, mejorando la experiencia de la audiencia</a:t>
            </a:r>
            <a:r>
              <a:rPr lang="es-MX" dirty="0" smtClean="0"/>
              <a:t>.</a:t>
            </a:r>
          </a:p>
          <a:p>
            <a:pPr indent="0">
              <a:buNone/>
            </a:pPr>
            <a:r>
              <a:rPr lang="es-AR" dirty="0">
                <a:hlinkClick r:id="rId2"/>
              </a:rPr>
              <a:t>https://decksherpa.com/blog/powerpoint-transition-effects</a:t>
            </a:r>
            <a:r>
              <a:rPr lang="es-AR" dirty="0" smtClean="0">
                <a:hlinkClick r:id="rId2"/>
              </a:rPr>
              <a:t>/</a:t>
            </a:r>
            <a:endParaRPr lang="es-AR" dirty="0" smtClean="0"/>
          </a:p>
          <a:p>
            <a:pPr indent="0">
              <a:buNone/>
            </a:pPr>
            <a:endParaRPr lang="es-AR" dirty="0"/>
          </a:p>
          <a:p>
            <a:pPr indent="0">
              <a:buNone/>
            </a:pPr>
            <a:endParaRPr lang="es-AR" dirty="0"/>
          </a:p>
        </p:txBody>
      </p:sp>
      <p:pic>
        <p:nvPicPr>
          <p:cNvPr id="11266" name="Picture 2" descr="Cómo Recortar Imágenes Usando PowerPoint? - Corta, Edita y pega Multimedia  | Mira Cómo Hacer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3435846"/>
            <a:ext cx="1394932" cy="73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92961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TRANSICION </a:t>
            </a:r>
            <a:endParaRPr lang="es-AR" dirty="0"/>
          </a:p>
        </p:txBody>
      </p:sp>
      <p:sp>
        <p:nvSpPr>
          <p:cNvPr id="3" name="2 Marcador de contenido"/>
          <p:cNvSpPr>
            <a:spLocks noGrp="1"/>
          </p:cNvSpPr>
          <p:nvPr>
            <p:ph idx="1"/>
          </p:nvPr>
        </p:nvSpPr>
        <p:spPr>
          <a:xfrm>
            <a:off x="1115616" y="1828800"/>
            <a:ext cx="6656784" cy="2471142"/>
          </a:xfrm>
        </p:spPr>
        <p:txBody>
          <a:bodyPr>
            <a:normAutofit fontScale="70000" lnSpcReduction="20000"/>
          </a:bodyPr>
          <a:lstStyle/>
          <a:p>
            <a:pPr indent="0">
              <a:buNone/>
            </a:pPr>
            <a:r>
              <a:rPr lang="es-MX" dirty="0"/>
              <a:t>Agregar una transición a una diapositiva</a:t>
            </a:r>
          </a:p>
          <a:p>
            <a:pPr indent="0">
              <a:buNone/>
            </a:pPr>
            <a:r>
              <a:rPr lang="es-MX" dirty="0"/>
              <a:t>1. En el panel que contiene las pestañas Diapositivas y Esquema, haz clic en la pestaña Diapositivas.</a:t>
            </a:r>
          </a:p>
          <a:p>
            <a:pPr indent="0">
              <a:buNone/>
            </a:pPr>
            <a:r>
              <a:rPr lang="es-MX" dirty="0"/>
              <a:t>2. Selecciona la miniatura de la diapositiva sobre la cual deseas aplicar una transición.</a:t>
            </a:r>
          </a:p>
          <a:p>
            <a:pPr indent="0">
              <a:buNone/>
            </a:pPr>
            <a:r>
              <a:rPr lang="es-MX" dirty="0"/>
              <a:t>3. En el grupo "Transición a esta diapositiva" de la ficha Transiciones, haz clic en el efecto de transición que hay que aplicar a esta diapositiva. Puedes seleccionar una transición a partir de la lista Estilos rápidos o ver otros efectos de transición haciendo clic en esta lista en el botón Más.</a:t>
            </a:r>
          </a:p>
          <a:p>
            <a:pPr indent="0">
              <a:buNone/>
            </a:pPr>
            <a:r>
              <a:rPr lang="es-AR" dirty="0">
                <a:hlinkClick r:id="rId2"/>
              </a:rPr>
              <a:t>https://prezi.com/-jkxx-y6fsrx/transiciones-y-animacion-de-power-point</a:t>
            </a:r>
            <a:r>
              <a:rPr lang="es-AR" dirty="0" smtClean="0">
                <a:hlinkClick r:id="rId2"/>
              </a:rPr>
              <a:t>/</a:t>
            </a:r>
            <a:endParaRPr lang="es-AR" dirty="0" smtClean="0"/>
          </a:p>
          <a:p>
            <a:endParaRPr lang="es-AR" dirty="0"/>
          </a:p>
        </p:txBody>
      </p:sp>
      <p:pic>
        <p:nvPicPr>
          <p:cNvPr id="7170" name="Picture 2" descr="San Diego - 1° Año: PowerPoint: Animaciones, transiciones y multim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699542"/>
            <a:ext cx="1479255"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728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par>
                                <p:cTn id="8" presetID="42"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1000"/>
                                        <p:tgtEl>
                                          <p:spTgt spid="3">
                                            <p:txEl>
                                              <p:pRg st="4" end="4"/>
                                            </p:txEl>
                                          </p:spTgt>
                                        </p:tgtEl>
                                      </p:cBhvr>
                                    </p:animEffect>
                                    <p:anim calcmode="lin" valueType="num">
                                      <p:cBhvr>
                                        <p:cTn id="1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Tipos de transición </a:t>
            </a:r>
            <a:endParaRPr lang="es-AR" dirty="0"/>
          </a:p>
        </p:txBody>
      </p:sp>
      <p:sp>
        <p:nvSpPr>
          <p:cNvPr id="3" name="2 Marcador de contenido"/>
          <p:cNvSpPr>
            <a:spLocks noGrp="1"/>
          </p:cNvSpPr>
          <p:nvPr>
            <p:ph idx="1"/>
          </p:nvPr>
        </p:nvSpPr>
        <p:spPr>
          <a:xfrm>
            <a:off x="1259632" y="1828800"/>
            <a:ext cx="7200800" cy="2687166"/>
          </a:xfrm>
        </p:spPr>
        <p:txBody>
          <a:bodyPr>
            <a:normAutofit fontScale="62500" lnSpcReduction="20000"/>
          </a:bodyPr>
          <a:lstStyle/>
          <a:p>
            <a:pPr indent="0">
              <a:buNone/>
            </a:pPr>
            <a:r>
              <a:rPr lang="es-MX" dirty="0" smtClean="0">
                <a:solidFill>
                  <a:srgbClr val="FF0000"/>
                </a:solidFill>
              </a:rPr>
              <a:t>Desvanecimiento</a:t>
            </a:r>
            <a:r>
              <a:rPr lang="es-MX" dirty="0" smtClean="0"/>
              <a:t>: La </a:t>
            </a:r>
            <a:r>
              <a:rPr lang="es-MX" dirty="0"/>
              <a:t>transición de fundido ofrece un efecto sutil y profesional, que disuelve suavemente una diapositiva tras otra. Esta simplicidad la hace ideal para presentaciones corporativas o educativas donde la claridad es primordial. Al seguir las reglas de diseño de presentaciones, como la regla 5/5/5 , la transición de fundido garantiza una transición fluida entre diapositivas sin abrumar a la audiencia.</a:t>
            </a:r>
          </a:p>
          <a:p>
            <a:pPr indent="0">
              <a:buNone/>
            </a:pPr>
            <a:r>
              <a:rPr lang="es-MX" dirty="0" smtClean="0"/>
              <a:t> </a:t>
            </a:r>
            <a:r>
              <a:rPr lang="es-MX" dirty="0" smtClean="0">
                <a:solidFill>
                  <a:srgbClr val="FF0000"/>
                </a:solidFill>
              </a:rPr>
              <a:t>Empujar: </a:t>
            </a:r>
            <a:r>
              <a:rPr lang="es-MX" dirty="0" smtClean="0"/>
              <a:t>La </a:t>
            </a:r>
            <a:r>
              <a:rPr lang="es-MX" dirty="0"/>
              <a:t>transición "Empujar" mueve la nueva diapositiva hacia adentro mientras empuja la anterior hacia afuera, creando un flujo fluido. Este efecto es útil para narrar historias en presentaciones , ya que guía al público a través de la narrativa sin esfuerzo. Es una excelente opción para presentaciones de marketing que buscan mantener una progresión dinámica y coherente.</a:t>
            </a:r>
          </a:p>
          <a:p>
            <a:pPr indent="0">
              <a:buNone/>
            </a:pPr>
            <a:r>
              <a:rPr lang="es-MX" dirty="0" smtClean="0"/>
              <a:t> </a:t>
            </a:r>
            <a:r>
              <a:rPr lang="es-MX" dirty="0" smtClean="0">
                <a:solidFill>
                  <a:srgbClr val="FF0000"/>
                </a:solidFill>
              </a:rPr>
              <a:t>Limpiar</a:t>
            </a:r>
            <a:r>
              <a:rPr lang="es-MX" dirty="0" smtClean="0"/>
              <a:t> : La </a:t>
            </a:r>
            <a:r>
              <a:rPr lang="es-MX" dirty="0"/>
              <a:t>transición "Barrido" desplaza la nueva diapositiva sobre la anterior, simulando el movimiento de pasar de página. Este efecto es ideal para demostraciones paso a paso, ya que indica visualmente el progreso. Incorporar la transición "Barrido" puede hacer que su presentación sea más interactiva y </a:t>
            </a:r>
            <a:r>
              <a:rPr lang="es-MX" dirty="0" smtClean="0"/>
              <a:t>atractiva.</a:t>
            </a:r>
          </a:p>
          <a:p>
            <a:endParaRPr lang="es-MX" dirty="0" smtClean="0"/>
          </a:p>
          <a:p>
            <a:pPr indent="0">
              <a:buNone/>
            </a:pPr>
            <a:endParaRPr lang="es-MX" dirty="0" smtClean="0"/>
          </a:p>
          <a:p>
            <a:endParaRPr lang="es-MX" dirty="0"/>
          </a:p>
        </p:txBody>
      </p:sp>
      <p:pic>
        <p:nvPicPr>
          <p:cNvPr id="8194" name="Picture 2" descr="Transiciones de PowerPoint en presentaciones | ONLYOFF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886531"/>
            <a:ext cx="1465784" cy="738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45160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194"/>
                                        </p:tgtEl>
                                        <p:attrNameLst>
                                          <p:attrName>style.visibility</p:attrName>
                                        </p:attrNameLst>
                                      </p:cBhvr>
                                      <p:to>
                                        <p:strVal val="visible"/>
                                      </p:to>
                                    </p:set>
                                    <p:animEffect transition="in" filter="wipe(down)">
                                      <p:cBhvr>
                                        <p:cTn id="24"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Tipos de transición</a:t>
            </a:r>
            <a:endParaRPr lang="es-AR" dirty="0"/>
          </a:p>
        </p:txBody>
      </p:sp>
      <p:sp>
        <p:nvSpPr>
          <p:cNvPr id="3" name="2 Marcador de contenido"/>
          <p:cNvSpPr>
            <a:spLocks noGrp="1"/>
          </p:cNvSpPr>
          <p:nvPr>
            <p:ph idx="1"/>
          </p:nvPr>
        </p:nvSpPr>
        <p:spPr>
          <a:xfrm>
            <a:off x="1371600" y="1828800"/>
            <a:ext cx="6728792" cy="2399134"/>
          </a:xfrm>
        </p:spPr>
        <p:txBody>
          <a:bodyPr>
            <a:normAutofit fontScale="62500" lnSpcReduction="20000"/>
          </a:bodyPr>
          <a:lstStyle/>
          <a:p>
            <a:pPr indent="0">
              <a:buNone/>
            </a:pPr>
            <a:r>
              <a:rPr lang="es-MX" dirty="0" smtClean="0">
                <a:solidFill>
                  <a:srgbClr val="FF0000"/>
                </a:solidFill>
              </a:rPr>
              <a:t> </a:t>
            </a:r>
            <a:r>
              <a:rPr lang="es-MX" dirty="0" err="1" smtClean="0">
                <a:solidFill>
                  <a:srgbClr val="FF0000"/>
                </a:solidFill>
              </a:rPr>
              <a:t>Morfosis</a:t>
            </a:r>
            <a:r>
              <a:rPr lang="es-MX" dirty="0" smtClean="0"/>
              <a:t>:  La </a:t>
            </a:r>
            <a:r>
              <a:rPr lang="es-MX" dirty="0"/>
              <a:t>transición </a:t>
            </a:r>
            <a:r>
              <a:rPr lang="es-MX" dirty="0" err="1"/>
              <a:t>Morph</a:t>
            </a:r>
            <a:r>
              <a:rPr lang="es-MX" dirty="0"/>
              <a:t> anima la transformación de elementos de una diapositiva a la siguiente, creando un efecto dinámico. Es perfecta para mostrar transformaciones o comparaciones, ya que vincula visualmente el contenido relacionado. Usar </a:t>
            </a:r>
            <a:r>
              <a:rPr lang="es-MX" dirty="0" err="1"/>
              <a:t>Morph</a:t>
            </a:r>
            <a:r>
              <a:rPr lang="es-MX" dirty="0"/>
              <a:t> se ajusta a la regla 10/20/30 , manteniendo las diapositivas concisas pero impactantes.</a:t>
            </a:r>
          </a:p>
          <a:p>
            <a:pPr indent="0">
              <a:buNone/>
            </a:pPr>
            <a:r>
              <a:rPr lang="es-MX" dirty="0" smtClean="0">
                <a:solidFill>
                  <a:srgbClr val="FF0000"/>
                </a:solidFill>
              </a:rPr>
              <a:t>Zoom:</a:t>
            </a:r>
            <a:r>
              <a:rPr lang="es-MX" dirty="0" smtClean="0"/>
              <a:t> La </a:t>
            </a:r>
            <a:r>
              <a:rPr lang="es-MX" dirty="0"/>
              <a:t>transición de Zoom crea un efecto impactante al acercar o alejar las diapositivas. Es ideal para resaltar diapositivas importantes o transiciones clave. De esta forma, dirige la atención del público hacia información crucial. Sin embargo, es mejor usarla con moderación para mantener una presentación atractiva sin causar distracciones.</a:t>
            </a:r>
          </a:p>
          <a:p>
            <a:pPr indent="0">
              <a:buNone/>
            </a:pPr>
            <a:r>
              <a:rPr lang="es-MX" dirty="0" smtClean="0">
                <a:solidFill>
                  <a:srgbClr val="FF0000"/>
                </a:solidFill>
              </a:rPr>
              <a:t> Dividir</a:t>
            </a:r>
            <a:r>
              <a:rPr lang="es-MX" dirty="0" smtClean="0"/>
              <a:t>: La </a:t>
            </a:r>
            <a:r>
              <a:rPr lang="es-MX" dirty="0"/>
              <a:t>transición Dividir divide la diapositiva en secciones que se separan para revelar la siguiente. Este efecto es eficaz para cambios de tema o de sección, indicando un cambio en el contenido. Aplicar la transición Dividir puede mejorar la comprensión de la estructura de la presentación por parte del público.</a:t>
            </a:r>
            <a:endParaRPr lang="es-AR" dirty="0"/>
          </a:p>
        </p:txBody>
      </p:sp>
      <p:pic>
        <p:nvPicPr>
          <p:cNvPr id="9218" name="Picture 2" descr="Curso de transiciones y animaciones en PowerPoi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915566"/>
            <a:ext cx="1372096"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12153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218"/>
                                        </p:tgtEl>
                                        <p:attrNameLst>
                                          <p:attrName>style.visibility</p:attrName>
                                        </p:attrNameLst>
                                      </p:cBhvr>
                                      <p:to>
                                        <p:strVal val="visible"/>
                                      </p:to>
                                    </p:set>
                                    <p:animEffect transition="in" filter="wipe(down)">
                                      <p:cBhvr>
                                        <p:cTn id="24"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Tipos de transición </a:t>
            </a:r>
            <a:endParaRPr lang="es-AR" dirty="0"/>
          </a:p>
        </p:txBody>
      </p:sp>
      <p:sp>
        <p:nvSpPr>
          <p:cNvPr id="3" name="2 Marcador de contenido"/>
          <p:cNvSpPr>
            <a:spLocks noGrp="1"/>
          </p:cNvSpPr>
          <p:nvPr>
            <p:ph idx="1"/>
          </p:nvPr>
        </p:nvSpPr>
        <p:spPr>
          <a:xfrm>
            <a:off x="1371600" y="1828800"/>
            <a:ext cx="6872808" cy="3047206"/>
          </a:xfrm>
        </p:spPr>
        <p:txBody>
          <a:bodyPr>
            <a:normAutofit fontScale="62500" lnSpcReduction="20000"/>
          </a:bodyPr>
          <a:lstStyle/>
          <a:p>
            <a:pPr indent="0">
              <a:buNone/>
            </a:pPr>
            <a:r>
              <a:rPr lang="es-MX" dirty="0" smtClean="0">
                <a:solidFill>
                  <a:srgbClr val="FF0000"/>
                </a:solidFill>
              </a:rPr>
              <a:t>Cubo</a:t>
            </a:r>
            <a:r>
              <a:rPr lang="es-MX" dirty="0" smtClean="0"/>
              <a:t>: La </a:t>
            </a:r>
            <a:r>
              <a:rPr lang="es-MX" dirty="0"/>
              <a:t>transición Cubo gira las diapositivas como si fueran caras de un cubo, ofreciendo un efecto 3D. Este toque atractivo y moderno es ideal para industrias creativas o presentaciones centradas en el diseño. Asegurarse de que cada diapositiva tenga una transición fluida con el efecto Cubo puede captar la atención del público.</a:t>
            </a:r>
          </a:p>
          <a:p>
            <a:pPr indent="0">
              <a:buNone/>
            </a:pPr>
            <a:r>
              <a:rPr lang="es-MX" dirty="0" smtClean="0"/>
              <a:t> </a:t>
            </a:r>
            <a:r>
              <a:rPr lang="es-MX" dirty="0" smtClean="0">
                <a:solidFill>
                  <a:srgbClr val="FF0000"/>
                </a:solidFill>
              </a:rPr>
              <a:t>Galería</a:t>
            </a:r>
            <a:r>
              <a:rPr lang="es-MX" dirty="0" smtClean="0"/>
              <a:t>: La transición Galería desliza la diapositiva actual hacia afuera mientras muestra la siguiente, como si estuviera viendo imágenes en una galería. Este efecto cinematográfico es ideal para presentaciones con muchas imágenes o narrativas visuales . Se ajusta a la regla 7x7 , manteniendo el texto al mínimo y centrándose en los elementos visuales.</a:t>
            </a:r>
          </a:p>
          <a:p>
            <a:pPr indent="0">
              <a:buNone/>
            </a:pPr>
            <a:r>
              <a:rPr lang="es-MX" dirty="0" smtClean="0"/>
              <a:t> </a:t>
            </a:r>
            <a:r>
              <a:rPr lang="es-MX" dirty="0" smtClean="0">
                <a:solidFill>
                  <a:srgbClr val="FF0000"/>
                </a:solidFill>
              </a:rPr>
              <a:t>Destello: </a:t>
            </a:r>
            <a:r>
              <a:rPr lang="es-MX" dirty="0" smtClean="0"/>
              <a:t>La </a:t>
            </a:r>
            <a:r>
              <a:rPr lang="es-MX" dirty="0"/>
              <a:t>transición Flash proporciona un efecto rápido y llamativo al pasar brevemente a un color sólido antes de mostrar la siguiente diapositiva. Es ideal para segmentos o anuncios dinámicos, evitando abrumar a la audiencia. Seguir las reglas de diseño de presentaciones garantiza que estos efectos realcen el mensaje en lugar de restarle valor.</a:t>
            </a:r>
            <a:endParaRPr lang="es-AR" dirty="0"/>
          </a:p>
        </p:txBody>
      </p:sp>
      <p:pic>
        <p:nvPicPr>
          <p:cNvPr id="10242" name="Picture 2" descr="Cómo hacer transiciones en PowerPoint? - Has que tus presentaciones sean  diferentes | Cómo hac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699542"/>
            <a:ext cx="1078772"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12508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242"/>
                                        </p:tgtEl>
                                        <p:attrNameLst>
                                          <p:attrName>style.visibility</p:attrName>
                                        </p:attrNameLst>
                                      </p:cBhvr>
                                      <p:to>
                                        <p:strVal val="visible"/>
                                      </p:to>
                                    </p:set>
                                    <p:animEffect transition="in" filter="wipe(down)">
                                      <p:cBhvr>
                                        <p:cTn id="24"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Tipos de transición</a:t>
            </a:r>
            <a:endParaRPr lang="es-AR" dirty="0"/>
          </a:p>
        </p:txBody>
      </p:sp>
      <p:sp>
        <p:nvSpPr>
          <p:cNvPr id="3" name="2 Marcador de contenido"/>
          <p:cNvSpPr>
            <a:spLocks noGrp="1"/>
          </p:cNvSpPr>
          <p:nvPr>
            <p:ph idx="1"/>
          </p:nvPr>
        </p:nvSpPr>
        <p:spPr>
          <a:xfrm>
            <a:off x="1371600" y="1828801"/>
            <a:ext cx="6296744" cy="1751062"/>
          </a:xfrm>
        </p:spPr>
        <p:txBody>
          <a:bodyPr>
            <a:normAutofit fontScale="85000" lnSpcReduction="10000"/>
          </a:bodyPr>
          <a:lstStyle/>
          <a:p>
            <a:pPr indent="0">
              <a:buNone/>
            </a:pPr>
            <a:r>
              <a:rPr lang="es-MX" dirty="0" smtClean="0"/>
              <a:t> </a:t>
            </a:r>
            <a:r>
              <a:rPr lang="es-MX" dirty="0" smtClean="0">
                <a:solidFill>
                  <a:srgbClr val="FF0000"/>
                </a:solidFill>
              </a:rPr>
              <a:t>Ondulación:</a:t>
            </a:r>
            <a:r>
              <a:rPr lang="es-MX" dirty="0" smtClean="0"/>
              <a:t> La </a:t>
            </a:r>
            <a:r>
              <a:rPr lang="es-MX" dirty="0"/>
              <a:t>transición Ondulación crea un efecto ondulante que añade </a:t>
            </a:r>
            <a:r>
              <a:rPr lang="es-MX" dirty="0" smtClean="0"/>
              <a:t>dramatismo </a:t>
            </a:r>
            <a:r>
              <a:rPr lang="es-MX" dirty="0"/>
              <a:t>al cambio de diapositiva. Es ideal para presentaciones visuales o narrativas interactivas, ya que aporta dinamismo. Incorporar el efecto Ondulación con cuidado puede hacer que tu presentación sea más memorable.</a:t>
            </a:r>
            <a:endParaRPr lang="es-AR" dirty="0"/>
          </a:p>
        </p:txBody>
      </p:sp>
      <p:sp>
        <p:nvSpPr>
          <p:cNvPr id="4" name="3 CuadroTexto"/>
          <p:cNvSpPr txBox="1"/>
          <p:nvPr/>
        </p:nvSpPr>
        <p:spPr>
          <a:xfrm>
            <a:off x="1475656" y="3435846"/>
            <a:ext cx="6408712" cy="646331"/>
          </a:xfrm>
          <a:prstGeom prst="rect">
            <a:avLst/>
          </a:prstGeom>
          <a:noFill/>
        </p:spPr>
        <p:txBody>
          <a:bodyPr wrap="square" rtlCol="0">
            <a:spAutoFit/>
          </a:bodyPr>
          <a:lstStyle/>
          <a:p>
            <a:r>
              <a:rPr lang="es-AR" dirty="0" smtClean="0">
                <a:hlinkClick r:id="rId2"/>
              </a:rPr>
              <a:t>https://decksherpa.com/blog/powerpoint-transition-effects/</a:t>
            </a:r>
            <a:endParaRPr lang="es-AR" dirty="0" smtClean="0"/>
          </a:p>
          <a:p>
            <a:endParaRPr lang="es-A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107" y="3020929"/>
            <a:ext cx="1677459" cy="147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GIF de Gato Computadora | Teno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7890" y="3726858"/>
            <a:ext cx="1232877" cy="924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08167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7309" y="1590932"/>
            <a:ext cx="6038776" cy="1662205"/>
          </a:xfrm>
        </p:spPr>
        <p:txBody>
          <a:bodyPr>
            <a:normAutofit fontScale="55000" lnSpcReduction="20000"/>
          </a:bodyPr>
          <a:lstStyle/>
          <a:p>
            <a:r>
              <a:rPr lang="es-MX" dirty="0" smtClean="0">
                <a:solidFill>
                  <a:srgbClr val="0070C0"/>
                </a:solidFill>
              </a:rPr>
              <a:t>A-</a:t>
            </a:r>
            <a:r>
              <a:rPr lang="es-MX" dirty="0" smtClean="0"/>
              <a:t> un software de presentación desarrollado por Microsoft que ayuda a las empresas y establecimientos educativos a crear presentaciones multimedia efectivas para diversos temas. El programa permite a los usuarios diseñar, editar y compartir sus diapositivas de PowerPoint con otros en línea o fuera de línea en un entorno seguro. Permite agregar texto, imágenes, clips de sonido, animaciones y objetos mientras se personaliza fácilmente el aspecto de cada diapositiva. Con PowerPoint, es posible crear presentaciones atractivas que puedan influir en el público y transmitir mensajes de manera efectiva. Además, proporciona características como transiciones, herramientas de formato y corrector ortográfico que garantizan una experiencia sin problemas al crear presentaciones hermosas.</a:t>
            </a:r>
          </a:p>
          <a:p>
            <a:endParaRPr lang="es-MX" dirty="0" smtClean="0">
              <a:latin typeface="ff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66155"/>
            <a:ext cx="4933970" cy="975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944949" y="1221600"/>
            <a:ext cx="2376264" cy="369332"/>
          </a:xfrm>
          <a:prstGeom prst="rect">
            <a:avLst/>
          </a:prstGeom>
          <a:noFill/>
        </p:spPr>
        <p:txBody>
          <a:bodyPr wrap="square" rtlCol="0">
            <a:spAutoFit/>
          </a:bodyPr>
          <a:lstStyle/>
          <a:p>
            <a:r>
              <a:rPr lang="es-MX" dirty="0" smtClean="0"/>
              <a:t>              DEFINICION   </a:t>
            </a:r>
            <a:endParaRPr lang="es-AR" dirty="0"/>
          </a:p>
        </p:txBody>
      </p:sp>
      <p:pic>
        <p:nvPicPr>
          <p:cNvPr id="4100" name="Picture 4" descr="computadora gif tumblr - Google Sear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53773"/>
            <a:ext cx="1430264" cy="1072698"/>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187624" y="3147814"/>
            <a:ext cx="6840760" cy="1477328"/>
          </a:xfrm>
          <a:prstGeom prst="rect">
            <a:avLst/>
          </a:prstGeom>
          <a:noFill/>
        </p:spPr>
        <p:txBody>
          <a:bodyPr wrap="square" rtlCol="0">
            <a:spAutoFit/>
          </a:bodyPr>
          <a:lstStyle/>
          <a:p>
            <a:r>
              <a:rPr lang="es-AR" dirty="0">
                <a:hlinkClick r:id="rId4"/>
              </a:rPr>
              <a:t>https://www.lenovo.com/mx/es/glosario/que-es-powerpoint/?</a:t>
            </a:r>
            <a:r>
              <a:rPr lang="es-AR" dirty="0" smtClean="0">
                <a:hlinkClick r:id="rId4"/>
              </a:rPr>
              <a:t>orgRef=https%253A%252F%252Fwww.google.com%252F&amp;srsltid=AfmBOoqjTjF-3CemlXMxwYUN9b5cqCYX6jjCe-BkIJSVb0_qj33LtwJZ</a:t>
            </a:r>
            <a:endParaRPr lang="es-AR" dirty="0" smtClean="0"/>
          </a:p>
          <a:p>
            <a:endParaRPr lang="es-AR" dirty="0"/>
          </a:p>
        </p:txBody>
      </p:sp>
    </p:spTree>
    <p:extLst>
      <p:ext uri="{BB962C8B-B14F-4D97-AF65-F5344CB8AC3E}">
        <p14:creationId xmlns:p14="http://schemas.microsoft.com/office/powerpoint/2010/main" val="23963267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75656" y="1707655"/>
            <a:ext cx="6336704" cy="2160240"/>
          </a:xfrm>
        </p:spPr>
        <p:txBody>
          <a:bodyPr>
            <a:normAutofit fontScale="77500" lnSpcReduction="20000"/>
          </a:bodyPr>
          <a:lstStyle/>
          <a:p>
            <a:r>
              <a:rPr lang="es-MX" dirty="0" err="1" smtClean="0"/>
              <a:t>powerPoint</a:t>
            </a:r>
            <a:r>
              <a:rPr lang="es-MX" dirty="0" smtClean="0"/>
              <a:t> </a:t>
            </a:r>
            <a:r>
              <a:rPr lang="es-MX" dirty="0"/>
              <a:t>es un programa informático que tiene como fin realizar presentaciones en forma de diapositivas. Se podría decir que las tres funciones principales de este programa son: insertar un texto y darles el formato que se desee por medio de un editor, insertar y modificar imágenes y/o gráficos, y mostrar las diapositivas en forma continua con un sistema determinado, esta función es la más característica de </a:t>
            </a:r>
            <a:r>
              <a:rPr lang="es-MX" dirty="0" err="1"/>
              <a:t>Power</a:t>
            </a:r>
            <a:r>
              <a:rPr lang="es-MX" dirty="0"/>
              <a:t> Point.</a:t>
            </a:r>
          </a:p>
          <a:p>
            <a:endParaRPr lang="es-MX" dirty="0"/>
          </a:p>
          <a:p>
            <a:r>
              <a:rPr lang="es-MX" dirty="0">
                <a:hlinkClick r:id="rId2"/>
              </a:rPr>
              <a:t>https://concepto.de/powerpoint</a:t>
            </a:r>
            <a:r>
              <a:rPr lang="es-MX" dirty="0" smtClean="0">
                <a:hlinkClick r:id="rId2"/>
              </a:rPr>
              <a:t>/</a:t>
            </a:r>
            <a:endParaRPr lang="es-MX" dirty="0" smtClean="0"/>
          </a:p>
          <a:p>
            <a:endParaRPr lang="es-MX" dirty="0"/>
          </a:p>
          <a:p>
            <a:endParaRPr lang="es-AR" dirty="0"/>
          </a:p>
        </p:txBody>
      </p:sp>
      <p:sp>
        <p:nvSpPr>
          <p:cNvPr id="4" name="3 Título"/>
          <p:cNvSpPr>
            <a:spLocks noGrp="1"/>
          </p:cNvSpPr>
          <p:nvPr>
            <p:ph type="title"/>
          </p:nvPr>
        </p:nvSpPr>
        <p:spPr/>
        <p:txBody>
          <a:bodyPr>
            <a:normAutofit fontScale="90000"/>
          </a:bodyPr>
          <a:lstStyle/>
          <a:p>
            <a:r>
              <a:rPr lang="es-MX" dirty="0" smtClean="0"/>
              <a:t>utilidad</a:t>
            </a:r>
            <a:endParaRPr lang="es-AR" dirty="0"/>
          </a:p>
        </p:txBody>
      </p:sp>
      <p:pic>
        <p:nvPicPr>
          <p:cNvPr id="1026" name="Picture 2" descr="Qué es Microsoft PowerPoint - Apen Informát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3507854"/>
            <a:ext cx="1672814" cy="106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9661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CARACTERISTICAS</a:t>
            </a:r>
            <a:endParaRPr lang="es-AR" dirty="0"/>
          </a:p>
        </p:txBody>
      </p:sp>
      <p:sp>
        <p:nvSpPr>
          <p:cNvPr id="3" name="2 Marcador de contenido"/>
          <p:cNvSpPr>
            <a:spLocks noGrp="1"/>
          </p:cNvSpPr>
          <p:nvPr>
            <p:ph idx="1"/>
          </p:nvPr>
        </p:nvSpPr>
        <p:spPr>
          <a:xfrm>
            <a:off x="827584" y="1653648"/>
            <a:ext cx="7399486" cy="2131232"/>
          </a:xfrm>
        </p:spPr>
        <p:txBody>
          <a:bodyPr>
            <a:normAutofit fontScale="47500" lnSpcReduction="20000"/>
          </a:bodyPr>
          <a:lstStyle/>
          <a:p>
            <a:pPr indent="0">
              <a:buNone/>
            </a:pPr>
            <a:r>
              <a:rPr lang="es-MX" dirty="0" smtClean="0"/>
              <a:t>: </a:t>
            </a:r>
            <a:r>
              <a:rPr lang="es-MX" dirty="0"/>
              <a:t>Diapositivas: Permite crear una presentación a partir de una serie de diapositivas.</a:t>
            </a:r>
          </a:p>
          <a:p>
            <a:pPr indent="0">
              <a:buNone/>
            </a:pPr>
            <a:r>
              <a:rPr lang="es-MX" dirty="0" smtClean="0"/>
              <a:t>: </a:t>
            </a:r>
            <a:r>
              <a:rPr lang="es-MX" dirty="0"/>
              <a:t>Gráficos: Ofrece una amplia variedad de gráficos y tablas para ilustrar datos y estadísticas.</a:t>
            </a:r>
          </a:p>
          <a:p>
            <a:pPr indent="0">
              <a:buNone/>
            </a:pPr>
            <a:r>
              <a:rPr lang="es-MX" dirty="0" smtClean="0"/>
              <a:t> </a:t>
            </a:r>
            <a:r>
              <a:rPr lang="es-MX" dirty="0"/>
              <a:t>Imágenes: Permite insertar imágenes y fotografías para complementar la información.</a:t>
            </a:r>
          </a:p>
          <a:p>
            <a:pPr indent="0">
              <a:buNone/>
            </a:pPr>
            <a:r>
              <a:rPr lang="es-MX" dirty="0" smtClean="0"/>
              <a:t> </a:t>
            </a:r>
            <a:r>
              <a:rPr lang="es-MX" dirty="0"/>
              <a:t>Formato de texto: Ofrece diferentes opciones de formato para los títulos, subtítulos y texto de las diapositivas</a:t>
            </a:r>
            <a:r>
              <a:rPr lang="es-MX" dirty="0" smtClean="0"/>
              <a:t>.</a:t>
            </a:r>
            <a:endParaRPr lang="es-MX" dirty="0"/>
          </a:p>
          <a:p>
            <a:pPr indent="0">
              <a:buNone/>
            </a:pPr>
            <a:r>
              <a:rPr lang="es-MX" dirty="0" smtClean="0"/>
              <a:t> </a:t>
            </a:r>
            <a:r>
              <a:rPr lang="es-MX" dirty="0"/>
              <a:t>Transiciones: Permite agregar transiciones animadas entre diapositivas para una presentación más atractiva</a:t>
            </a:r>
            <a:r>
              <a:rPr lang="es-MX" dirty="0" smtClean="0"/>
              <a:t>.</a:t>
            </a:r>
            <a:endParaRPr lang="es-MX" dirty="0"/>
          </a:p>
          <a:p>
            <a:pPr indent="0">
              <a:buNone/>
            </a:pPr>
            <a:r>
              <a:rPr lang="es-MX" dirty="0" smtClean="0"/>
              <a:t> </a:t>
            </a:r>
            <a:r>
              <a:rPr lang="es-MX" dirty="0"/>
              <a:t>Animaciones: Permite animar objetos en una diapositiva, como gráficos, imágenes o formas, para llamar la atención del público</a:t>
            </a:r>
            <a:r>
              <a:rPr lang="es-MX" dirty="0" smtClean="0"/>
              <a:t>.</a:t>
            </a:r>
            <a:endParaRPr lang="es-MX" dirty="0"/>
          </a:p>
          <a:p>
            <a:pPr indent="0">
              <a:buNone/>
            </a:pPr>
            <a:r>
              <a:rPr lang="es-MX" dirty="0" smtClean="0"/>
              <a:t> </a:t>
            </a:r>
            <a:r>
              <a:rPr lang="es-MX" dirty="0"/>
              <a:t>Plantillas: Ofrece una amplia selección de plantillas para facilitar la creación de una presentación profesional.</a:t>
            </a:r>
          </a:p>
          <a:p>
            <a:pPr indent="0">
              <a:buNone/>
            </a:pPr>
            <a:r>
              <a:rPr lang="es-MX" dirty="0" smtClean="0"/>
              <a:t>: Temas: Permite aplicar un tema a la presentación para crear un estilo uniforme y cohesivo.</a:t>
            </a:r>
          </a:p>
          <a:p>
            <a:pPr indent="0">
              <a:buNone/>
            </a:pPr>
            <a:r>
              <a:rPr lang="es-MX" dirty="0" smtClean="0"/>
              <a:t> </a:t>
            </a:r>
            <a:r>
              <a:rPr lang="es-MX" dirty="0"/>
              <a:t>Presentación en tiempo real: Permite presentar la información de forma dinámica, en tiempo real, y con la posibilidad de modificarla en cualquier momento</a:t>
            </a:r>
            <a:r>
              <a:rPr lang="es-MX" dirty="0" smtClean="0"/>
              <a:t>.</a:t>
            </a:r>
            <a:endParaRPr lang="es-MX" dirty="0"/>
          </a:p>
          <a:p>
            <a:pPr indent="0">
              <a:buNone/>
            </a:pPr>
            <a:r>
              <a:rPr lang="es-MX" dirty="0" smtClean="0"/>
              <a:t>Compatibilidad</a:t>
            </a:r>
            <a:r>
              <a:rPr lang="es-MX" dirty="0"/>
              <a:t>: Es compatible con diferentes dispositivos y sistemas operativos, lo que permite diferentes entornos</a:t>
            </a:r>
            <a:r>
              <a:rPr lang="es-MX" dirty="0" smtClean="0"/>
              <a:t>.</a:t>
            </a:r>
            <a:endParaRPr lang="es-AR"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3278325"/>
            <a:ext cx="1350814" cy="101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043608" y="3800321"/>
            <a:ext cx="5760640" cy="646331"/>
          </a:xfrm>
          <a:prstGeom prst="rect">
            <a:avLst/>
          </a:prstGeom>
          <a:noFill/>
        </p:spPr>
        <p:txBody>
          <a:bodyPr wrap="square" rtlCol="0">
            <a:spAutoFit/>
          </a:bodyPr>
          <a:lstStyle/>
          <a:p>
            <a:r>
              <a:rPr lang="es-AR" dirty="0">
                <a:hlinkClick r:id="rId3"/>
              </a:rPr>
              <a:t>https://</a:t>
            </a:r>
            <a:r>
              <a:rPr lang="es-AR" dirty="0" smtClean="0">
                <a:hlinkClick r:id="rId3"/>
              </a:rPr>
              <a:t>brainly.lat/tarea/67553778</a:t>
            </a:r>
            <a:endParaRPr lang="es-AR" dirty="0" smtClean="0"/>
          </a:p>
          <a:p>
            <a:endParaRPr lang="es-AR" dirty="0"/>
          </a:p>
        </p:txBody>
      </p:sp>
    </p:spTree>
    <p:extLst>
      <p:ext uri="{BB962C8B-B14F-4D97-AF65-F5344CB8AC3E}">
        <p14:creationId xmlns:p14="http://schemas.microsoft.com/office/powerpoint/2010/main" val="9013395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074"/>
                                        </p:tgtEl>
                                        <p:attrNameLst>
                                          <p:attrName>style.visibility</p:attrName>
                                        </p:attrNameLst>
                                      </p:cBhvr>
                                      <p:to>
                                        <p:strVal val="visible"/>
                                      </p:to>
                                    </p:set>
                                    <p:animEffect transition="in" filter="wipe(down)">
                                      <p:cBhvr>
                                        <p:cTn id="77" dur="500"/>
                                        <p:tgtEl>
                                          <p:spTgt spid="3074"/>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4">
                                            <p:txEl>
                                              <p:pRg st="0" end="0"/>
                                            </p:txEl>
                                          </p:spTgt>
                                        </p:tgtEl>
                                        <p:attrNameLst>
                                          <p:attrName>style.visibility</p:attrName>
                                        </p:attrNameLst>
                                      </p:cBhvr>
                                      <p:to>
                                        <p:strVal val="visible"/>
                                      </p:to>
                                    </p:set>
                                    <p:animEffect transition="in" filter="fade">
                                      <p:cBhvr>
                                        <p:cTn id="82" dur="1000"/>
                                        <p:tgtEl>
                                          <p:spTgt spid="4">
                                            <p:txEl>
                                              <p:pRg st="0" end="0"/>
                                            </p:txEl>
                                          </p:spTgt>
                                        </p:tgtEl>
                                      </p:cBhvr>
                                    </p:animEffect>
                                    <p:anim calcmode="lin" valueType="num">
                                      <p:cBhvr>
                                        <p:cTn id="8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ELEMENTOS</a:t>
            </a:r>
            <a:endParaRPr lang="es-AR" dirty="0"/>
          </a:p>
        </p:txBody>
      </p:sp>
      <p:sp>
        <p:nvSpPr>
          <p:cNvPr id="3" name="2 Marcador de contenido"/>
          <p:cNvSpPr>
            <a:spLocks noGrp="1"/>
          </p:cNvSpPr>
          <p:nvPr>
            <p:ph idx="1"/>
          </p:nvPr>
        </p:nvSpPr>
        <p:spPr>
          <a:xfrm>
            <a:off x="827584" y="1635646"/>
            <a:ext cx="7128792" cy="2664296"/>
          </a:xfrm>
        </p:spPr>
        <p:txBody>
          <a:bodyPr>
            <a:normAutofit fontScale="62500" lnSpcReduction="20000"/>
          </a:bodyPr>
          <a:lstStyle/>
          <a:p>
            <a:r>
              <a:rPr lang="es-MX" dirty="0" smtClean="0"/>
              <a:t> </a:t>
            </a:r>
            <a:r>
              <a:rPr lang="es-MX" dirty="0"/>
              <a:t>Barra de herramientas de accesos </a:t>
            </a:r>
            <a:r>
              <a:rPr lang="es-MX" dirty="0" smtClean="0"/>
              <a:t>rápidos</a:t>
            </a:r>
            <a:endParaRPr lang="es-MX" dirty="0"/>
          </a:p>
          <a:p>
            <a:pPr indent="0">
              <a:buNone/>
            </a:pPr>
            <a:r>
              <a:rPr lang="es-MX" dirty="0"/>
              <a:t>Se caracteriza por que contiene normalmente las opciones que se usan con mayor frecuencia, como son Abrir, Guardar, Deshacer, etc. Puedes personalizar dichos íconos a tu gusto</a:t>
            </a:r>
            <a:r>
              <a:rPr lang="es-MX" dirty="0" smtClean="0"/>
              <a:t>.</a:t>
            </a:r>
            <a:endParaRPr lang="es-MX" dirty="0"/>
          </a:p>
          <a:p>
            <a:r>
              <a:rPr lang="es-MX" dirty="0" smtClean="0"/>
              <a:t>Fichas </a:t>
            </a:r>
            <a:r>
              <a:rPr lang="es-MX" dirty="0"/>
              <a:t>o </a:t>
            </a:r>
            <a:r>
              <a:rPr lang="es-MX" dirty="0" smtClean="0"/>
              <a:t>pestañas</a:t>
            </a:r>
            <a:endParaRPr lang="es-MX" dirty="0"/>
          </a:p>
          <a:p>
            <a:pPr indent="0">
              <a:buNone/>
            </a:pPr>
            <a:r>
              <a:rPr lang="es-MX" dirty="0"/>
              <a:t>Son una serie de separadores que contienen distintas funciones para utilizar dentro de la cinta de opciones, entre las que destacan Transiciones y Animaciones</a:t>
            </a:r>
            <a:r>
              <a:rPr lang="es-MX" dirty="0" smtClean="0"/>
              <a:t>.</a:t>
            </a:r>
            <a:endParaRPr lang="es-MX" dirty="0"/>
          </a:p>
          <a:p>
            <a:r>
              <a:rPr lang="es-MX" dirty="0" smtClean="0"/>
              <a:t>Cinta </a:t>
            </a:r>
            <a:r>
              <a:rPr lang="es-MX" dirty="0"/>
              <a:t>de opciones</a:t>
            </a:r>
          </a:p>
          <a:p>
            <a:pPr indent="0">
              <a:buNone/>
            </a:pPr>
            <a:r>
              <a:rPr lang="es-MX" dirty="0" smtClean="0"/>
              <a:t>Contiene </a:t>
            </a:r>
            <a:r>
              <a:rPr lang="es-MX" dirty="0"/>
              <a:t>todos los botones y comandos que necesitas para crear tus presentaciones en PowerPoint. Está compuesta de múltiples pestañas y estas, a su vez, contienen los comandos agrupados según su función, cada agrupación se llama Grupo de Herramientas y debajo tiene el nombre que lleva ese grupo en específico, por ejemplo</a:t>
            </a:r>
            <a:r>
              <a:rPr lang="es-MX" dirty="0" smtClean="0"/>
              <a:t>, en la pestaña Inicio, se encuentra la cinta de opciones, uno de sus grupos de herramientas se llama “Portapapeles”.</a:t>
            </a:r>
          </a:p>
          <a:p>
            <a:endParaRPr lang="es-MX" dirty="0"/>
          </a:p>
          <a:p>
            <a:pPr indent="0">
              <a:buNone/>
            </a:pPr>
            <a:endParaRPr lang="es-MX"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931" y="1055482"/>
            <a:ext cx="2069232" cy="55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3736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wipe(down)">
                                      <p:cBhvr>
                                        <p:cTn id="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ELEMENTOS</a:t>
            </a:r>
            <a:endParaRPr lang="es-AR" dirty="0"/>
          </a:p>
        </p:txBody>
      </p:sp>
      <p:sp>
        <p:nvSpPr>
          <p:cNvPr id="3" name="2 Marcador de contenido"/>
          <p:cNvSpPr>
            <a:spLocks noGrp="1"/>
          </p:cNvSpPr>
          <p:nvPr>
            <p:ph idx="1"/>
          </p:nvPr>
        </p:nvSpPr>
        <p:spPr>
          <a:xfrm>
            <a:off x="1331640" y="1635646"/>
            <a:ext cx="6400800" cy="2808312"/>
          </a:xfrm>
        </p:spPr>
        <p:txBody>
          <a:bodyPr>
            <a:normAutofit fontScale="55000" lnSpcReduction="20000"/>
          </a:bodyPr>
          <a:lstStyle/>
          <a:p>
            <a:pPr indent="0">
              <a:buNone/>
            </a:pPr>
            <a:r>
              <a:rPr lang="es-MX" dirty="0" smtClean="0"/>
              <a:t>Cuenta </a:t>
            </a:r>
            <a:r>
              <a:rPr lang="es-MX" dirty="0"/>
              <a:t>de </a:t>
            </a:r>
            <a:r>
              <a:rPr lang="es-MX" dirty="0" smtClean="0"/>
              <a:t>usuario</a:t>
            </a:r>
          </a:p>
          <a:p>
            <a:pPr indent="0">
              <a:buNone/>
            </a:pPr>
            <a:r>
              <a:rPr lang="es-MX" dirty="0" smtClean="0"/>
              <a:t>Desde </a:t>
            </a:r>
            <a:r>
              <a:rPr lang="es-MX" dirty="0"/>
              <a:t>aquí puedes ver tu cuenta de Microsoft, con la cuál está registrado tu producto de Office, puedes acceder a tu perfil y cambiar tu cuenta. </a:t>
            </a:r>
            <a:endParaRPr lang="es-MX" dirty="0" smtClean="0"/>
          </a:p>
          <a:p>
            <a:pPr indent="0">
              <a:buNone/>
            </a:pPr>
            <a:r>
              <a:rPr lang="es-MX" dirty="0" smtClean="0"/>
              <a:t>¿Qué </a:t>
            </a:r>
            <a:r>
              <a:rPr lang="es-MX" dirty="0"/>
              <a:t>hacer? / </a:t>
            </a:r>
            <a:r>
              <a:rPr lang="es-MX" dirty="0" smtClean="0"/>
              <a:t>Indicar</a:t>
            </a:r>
            <a:endParaRPr lang="es-MX" dirty="0"/>
          </a:p>
          <a:p>
            <a:pPr indent="0">
              <a:buNone/>
            </a:pPr>
            <a:r>
              <a:rPr lang="es-MX" dirty="0"/>
              <a:t>Este botón o comando te ayudará a buscar y encontrar rápidamente algunas herramientas de PowerPoint y elementos que desees usar para crear tu presentación</a:t>
            </a:r>
            <a:r>
              <a:rPr lang="es-MX" dirty="0" smtClean="0"/>
              <a:t>.</a:t>
            </a:r>
            <a:endParaRPr lang="es-MX" dirty="0"/>
          </a:p>
          <a:p>
            <a:pPr indent="0">
              <a:buNone/>
            </a:pPr>
            <a:r>
              <a:rPr lang="es-MX" dirty="0" smtClean="0"/>
              <a:t>Panel </a:t>
            </a:r>
            <a:r>
              <a:rPr lang="es-MX" dirty="0"/>
              <a:t>de navegación de </a:t>
            </a:r>
            <a:r>
              <a:rPr lang="es-MX" dirty="0" smtClean="0"/>
              <a:t>diapositivas</a:t>
            </a:r>
            <a:endParaRPr lang="es-MX" dirty="0"/>
          </a:p>
          <a:p>
            <a:pPr indent="0">
              <a:buNone/>
            </a:pPr>
            <a:r>
              <a:rPr lang="es-MX" dirty="0"/>
              <a:t>En esta área se muestra la cantidad de diapositivas que tienes en tu documento, puede moverlas de lugar, agregar o quitar, según tus necesidades</a:t>
            </a:r>
            <a:r>
              <a:rPr lang="es-MX" dirty="0" smtClean="0"/>
              <a:t>.</a:t>
            </a:r>
            <a:endParaRPr lang="es-MX" dirty="0"/>
          </a:p>
          <a:p>
            <a:pPr indent="0">
              <a:buNone/>
            </a:pPr>
            <a:r>
              <a:rPr lang="es-MX" dirty="0" smtClean="0"/>
              <a:t> </a:t>
            </a:r>
            <a:r>
              <a:rPr lang="es-MX" dirty="0"/>
              <a:t>Espacio de </a:t>
            </a:r>
            <a:r>
              <a:rPr lang="es-MX" dirty="0" smtClean="0"/>
              <a:t>trabajo</a:t>
            </a:r>
            <a:endParaRPr lang="es-MX" dirty="0"/>
          </a:p>
          <a:p>
            <a:pPr indent="0">
              <a:buNone/>
            </a:pPr>
            <a:r>
              <a:rPr lang="es-MX" dirty="0"/>
              <a:t>Esta área, también llamada diapositiva en blanco, es el espacio de trabajo en PowerPoint, aquí agregarás todos los elementos que contendrá tu presentación </a:t>
            </a:r>
            <a:r>
              <a:rPr lang="es-MX" dirty="0" smtClean="0"/>
              <a:t>digital</a:t>
            </a:r>
            <a:endParaRPr lang="es-AR" dirty="0"/>
          </a:p>
        </p:txBody>
      </p:sp>
      <p:pic>
        <p:nvPicPr>
          <p:cNvPr id="5124" name="Picture 4" descr="Gato Insano Gato Jugando Free Fire GIF - Gato Insano Gato Jugando Free Fire  - Discover &amp; Share GIF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555526"/>
            <a:ext cx="936103"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510901"/>
            <a:ext cx="1822849" cy="1025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4272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050"/>
                                        </p:tgtEl>
                                        <p:attrNameLst>
                                          <p:attrName>style.visibility</p:attrName>
                                        </p:attrNameLst>
                                      </p:cBhvr>
                                      <p:to>
                                        <p:strVal val="visible"/>
                                      </p:to>
                                    </p:set>
                                    <p:animEffect transition="in" filter="wipe(down)">
                                      <p:cBhvr>
                                        <p:cTn id="4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ELEMENTOS</a:t>
            </a:r>
            <a:endParaRPr lang="es-AR" dirty="0"/>
          </a:p>
        </p:txBody>
      </p:sp>
      <p:sp>
        <p:nvSpPr>
          <p:cNvPr id="3" name="2 Marcador de contenido"/>
          <p:cNvSpPr>
            <a:spLocks noGrp="1"/>
          </p:cNvSpPr>
          <p:nvPr>
            <p:ph idx="1"/>
          </p:nvPr>
        </p:nvSpPr>
        <p:spPr>
          <a:xfrm>
            <a:off x="1371600" y="1828800"/>
            <a:ext cx="6512768" cy="2471142"/>
          </a:xfrm>
        </p:spPr>
        <p:txBody>
          <a:bodyPr>
            <a:normAutofit fontScale="47500" lnSpcReduction="20000"/>
          </a:bodyPr>
          <a:lstStyle/>
          <a:p>
            <a:r>
              <a:rPr lang="es-MX" dirty="0" smtClean="0"/>
              <a:t> </a:t>
            </a:r>
            <a:r>
              <a:rPr lang="es-MX" dirty="0"/>
              <a:t>Número de </a:t>
            </a:r>
            <a:r>
              <a:rPr lang="es-MX" dirty="0" smtClean="0"/>
              <a:t>diapositiva</a:t>
            </a:r>
            <a:endParaRPr lang="es-MX" dirty="0"/>
          </a:p>
          <a:p>
            <a:pPr indent="0">
              <a:buNone/>
            </a:pPr>
            <a:r>
              <a:rPr lang="es-MX" dirty="0"/>
              <a:t>Este es un contador que te muestra principalmente el número de la diapositiva en la que te encuentras trabajando, así como el total de diapositivas que contiene tu presentación</a:t>
            </a:r>
            <a:r>
              <a:rPr lang="es-MX" dirty="0" smtClean="0"/>
              <a:t>.</a:t>
            </a:r>
            <a:endParaRPr lang="es-MX" dirty="0"/>
          </a:p>
          <a:p>
            <a:endParaRPr lang="es-MX" dirty="0"/>
          </a:p>
          <a:p>
            <a:r>
              <a:rPr lang="es-MX" dirty="0" smtClean="0"/>
              <a:t>Notas</a:t>
            </a:r>
          </a:p>
          <a:p>
            <a:pPr indent="0">
              <a:buNone/>
            </a:pPr>
            <a:r>
              <a:rPr lang="es-MX" dirty="0" smtClean="0"/>
              <a:t>Cuando hagas clic en esta opción podrás agregar notas en la diapositiva que te pueden ayudar cuando estés realizando tu presentación en público.</a:t>
            </a:r>
          </a:p>
          <a:p>
            <a:endParaRPr lang="es-MX" dirty="0"/>
          </a:p>
          <a:p>
            <a:r>
              <a:rPr lang="es-MX" dirty="0" smtClean="0"/>
              <a:t> </a:t>
            </a:r>
            <a:r>
              <a:rPr lang="es-MX" dirty="0"/>
              <a:t>Modos de </a:t>
            </a:r>
            <a:r>
              <a:rPr lang="es-MX" dirty="0" smtClean="0"/>
              <a:t>visualización</a:t>
            </a:r>
            <a:endParaRPr lang="es-MX" dirty="0"/>
          </a:p>
          <a:p>
            <a:pPr indent="0">
              <a:buNone/>
            </a:pPr>
            <a:r>
              <a:rPr lang="es-MX" dirty="0"/>
              <a:t>Encontrarás cuatro formas de ver una presentación. Normal, clasificador de diapositivas y vista lectura, el último ícono se llama “Presentación con diapositivas” que explicaré más adelante</a:t>
            </a:r>
            <a:endParaRPr lang="es-AR" dirty="0"/>
          </a:p>
        </p:txBody>
      </p:sp>
      <p:pic>
        <p:nvPicPr>
          <p:cNvPr id="3074" name="Picture 2" descr="Aplicar estilos a los elementos gráficos - PowerPoint Associate: Prep.  Cert. MOS para Microsoft 365 Apps (MO-3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555526"/>
            <a:ext cx="1920213"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5038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74"/>
                                        </p:tgtEl>
                                        <p:attrNameLst>
                                          <p:attrName>style.visibility</p:attrName>
                                        </p:attrNameLst>
                                      </p:cBhvr>
                                      <p:to>
                                        <p:strVal val="visible"/>
                                      </p:to>
                                    </p:set>
                                    <p:animEffect transition="in" filter="wipe(down)">
                                      <p:cBhvr>
                                        <p:cTn id="3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ELEMENTOS</a:t>
            </a:r>
            <a:endParaRPr lang="es-AR" dirty="0"/>
          </a:p>
        </p:txBody>
      </p:sp>
      <p:sp>
        <p:nvSpPr>
          <p:cNvPr id="3" name="2 Marcador de contenido"/>
          <p:cNvSpPr>
            <a:spLocks noGrp="1"/>
          </p:cNvSpPr>
          <p:nvPr>
            <p:ph idx="1"/>
          </p:nvPr>
        </p:nvSpPr>
        <p:spPr/>
        <p:txBody>
          <a:bodyPr>
            <a:normAutofit fontScale="62500" lnSpcReduction="20000"/>
          </a:bodyPr>
          <a:lstStyle/>
          <a:p>
            <a:r>
              <a:rPr lang="es-MX" dirty="0" smtClean="0"/>
              <a:t> </a:t>
            </a:r>
            <a:r>
              <a:rPr lang="es-MX" dirty="0"/>
              <a:t>Control deslizante del </a:t>
            </a:r>
            <a:r>
              <a:rPr lang="es-MX" dirty="0" smtClean="0"/>
              <a:t>zoom</a:t>
            </a:r>
            <a:endParaRPr lang="es-MX" dirty="0"/>
          </a:p>
          <a:p>
            <a:pPr indent="0">
              <a:buNone/>
            </a:pPr>
            <a:r>
              <a:rPr lang="es-MX" dirty="0"/>
              <a:t>Con esta pequeña barra podrás acerca o alejar tu documento para visualizar los elementos como mejor prefieras.</a:t>
            </a:r>
          </a:p>
          <a:p>
            <a:endParaRPr lang="es-MX" dirty="0"/>
          </a:p>
          <a:p>
            <a:r>
              <a:rPr lang="es-MX" dirty="0" smtClean="0"/>
              <a:t> </a:t>
            </a:r>
            <a:r>
              <a:rPr lang="es-MX" dirty="0"/>
              <a:t>Presentación con diapositivas</a:t>
            </a:r>
          </a:p>
          <a:p>
            <a:pPr indent="0">
              <a:buNone/>
            </a:pPr>
            <a:r>
              <a:rPr lang="es-MX" dirty="0" smtClean="0"/>
              <a:t>Este </a:t>
            </a:r>
            <a:r>
              <a:rPr lang="es-MX" dirty="0"/>
              <a:t>es uno de los pequeños botones más importantes dentro de PowerPoint, ya que es el que permite visualizar todo lo que has creado en tu presentación en pantalla completa, puedes oprimir este botón o hacer clic en tu tecla F5</a:t>
            </a:r>
            <a:r>
              <a:rPr lang="es-MX" dirty="0" smtClean="0"/>
              <a:t>.</a:t>
            </a:r>
          </a:p>
          <a:p>
            <a:pPr indent="0">
              <a:buNone/>
            </a:pPr>
            <a:endParaRPr lang="es-MX" dirty="0"/>
          </a:p>
          <a:p>
            <a:pPr indent="0">
              <a:buNone/>
            </a:pPr>
            <a:r>
              <a:rPr lang="es-AR" dirty="0">
                <a:hlinkClick r:id="rId2"/>
              </a:rPr>
              <a:t>https://fernandoarciniega.com/elementos-de-la-pantalla-de-power-point</a:t>
            </a:r>
            <a:r>
              <a:rPr lang="es-AR" dirty="0" smtClean="0">
                <a:hlinkClick r:id="rId2"/>
              </a:rPr>
              <a:t>/</a:t>
            </a:r>
            <a:endParaRPr lang="es-AR" dirty="0" smtClean="0"/>
          </a:p>
          <a:p>
            <a:pPr indent="0">
              <a:buNone/>
            </a:pPr>
            <a:endParaRPr lang="es-AR"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7440" y="3435846"/>
            <a:ext cx="1511403" cy="100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6910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Tipos de vistas</a:t>
            </a:r>
            <a:endParaRPr lang="es-AR" dirty="0"/>
          </a:p>
        </p:txBody>
      </p:sp>
      <p:sp>
        <p:nvSpPr>
          <p:cNvPr id="3" name="2 Marcador de contenido"/>
          <p:cNvSpPr>
            <a:spLocks noGrp="1"/>
          </p:cNvSpPr>
          <p:nvPr>
            <p:ph idx="1"/>
          </p:nvPr>
        </p:nvSpPr>
        <p:spPr>
          <a:xfrm>
            <a:off x="827584" y="1828800"/>
            <a:ext cx="7488832" cy="2399134"/>
          </a:xfrm>
        </p:spPr>
        <p:txBody>
          <a:bodyPr>
            <a:normAutofit fontScale="85000" lnSpcReduction="20000"/>
          </a:bodyPr>
          <a:lstStyle/>
          <a:p>
            <a:pPr indent="0">
              <a:buNone/>
            </a:pPr>
            <a:r>
              <a:rPr lang="es-MX" dirty="0" smtClean="0">
                <a:solidFill>
                  <a:srgbClr val="C00000"/>
                </a:solidFill>
              </a:rPr>
              <a:t>Vista normal</a:t>
            </a:r>
          </a:p>
          <a:p>
            <a:pPr indent="0">
              <a:buNone/>
            </a:pPr>
            <a:r>
              <a:rPr lang="es-MX" dirty="0" smtClean="0"/>
              <a:t>La vista normal es la que se utiliza para trabajar habitualmente, con ella  podemos ver, diseñar y modificar la diapositiva que seleccionamos</a:t>
            </a:r>
          </a:p>
          <a:p>
            <a:pPr indent="0">
              <a:buNone/>
            </a:pPr>
            <a:r>
              <a:rPr lang="es-MX" dirty="0" smtClean="0">
                <a:solidFill>
                  <a:srgbClr val="C00000"/>
                </a:solidFill>
              </a:rPr>
              <a:t>Vista clasificador de diapositiva </a:t>
            </a:r>
          </a:p>
          <a:p>
            <a:pPr indent="0">
              <a:buNone/>
            </a:pPr>
            <a:r>
              <a:rPr lang="es-MX" dirty="0" smtClean="0"/>
              <a:t>Con este tipo de vista tenemos una visión mas global de la presentación, nos permite localizar una diapositiva mas rápidamente y es muy útil para mover, copiar o eliminar las diapositiva, para organizar las diapositivas   </a:t>
            </a:r>
          </a:p>
          <a:p>
            <a:pPr indent="0">
              <a:buNone/>
            </a:pPr>
            <a:endParaRPr lang="es-MX" dirty="0" smtClean="0"/>
          </a:p>
        </p:txBody>
      </p:sp>
      <p:pic>
        <p:nvPicPr>
          <p:cNvPr id="4098" name="Picture 2" descr="Tipos de vistas y patrones de PowerPoint para ganar tiemp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627534"/>
            <a:ext cx="1745055" cy="913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98237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wipe(down)">
                                      <p:cBhvr>
                                        <p:cTn id="2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337</TotalTime>
  <Words>2087</Words>
  <Application>Microsoft Office PowerPoint</Application>
  <PresentationFormat>Presentación en pantalla (16:9)</PresentationFormat>
  <Paragraphs>121</Paragraphs>
  <Slides>19</Slides>
  <Notes>1</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Alta costura</vt:lpstr>
      <vt:lpstr>Taller laboratorio de informática </vt:lpstr>
      <vt:lpstr>Presentación de PowerPoint</vt:lpstr>
      <vt:lpstr>utilidad</vt:lpstr>
      <vt:lpstr>CARACTERISTICAS</vt:lpstr>
      <vt:lpstr>ELEMENTOS</vt:lpstr>
      <vt:lpstr>ELEMENTOS</vt:lpstr>
      <vt:lpstr>ELEMENTOS</vt:lpstr>
      <vt:lpstr>ELEMENTOS</vt:lpstr>
      <vt:lpstr>Tipos de vistas</vt:lpstr>
      <vt:lpstr>Tipos de vistas</vt:lpstr>
      <vt:lpstr>animación</vt:lpstr>
      <vt:lpstr>animación</vt:lpstr>
      <vt:lpstr>Tipos de animación  </vt:lpstr>
      <vt:lpstr>Transición </vt:lpstr>
      <vt:lpstr>TRANSICION </vt:lpstr>
      <vt:lpstr>Tipos de transición </vt:lpstr>
      <vt:lpstr>Tipos de transición</vt:lpstr>
      <vt:lpstr>Tipos de transición </vt:lpstr>
      <vt:lpstr>Tipos de transición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laboratorio de informática</dc:title>
  <dc:creator>Secundaria</dc:creator>
  <cp:lastModifiedBy>Secundaria</cp:lastModifiedBy>
  <cp:revision>41</cp:revision>
  <dcterms:created xsi:type="dcterms:W3CDTF">2025-07-23T19:07:55Z</dcterms:created>
  <dcterms:modified xsi:type="dcterms:W3CDTF">2025-08-06T20:13:03Z</dcterms:modified>
</cp:coreProperties>
</file>