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7" r:id="rId3"/>
    <p:sldId id="298" r:id="rId4"/>
    <p:sldId id="258" r:id="rId5"/>
    <p:sldId id="257" r:id="rId6"/>
    <p:sldId id="262" r:id="rId7"/>
    <p:sldId id="259" r:id="rId8"/>
    <p:sldId id="260" r:id="rId9"/>
    <p:sldId id="266" r:id="rId10"/>
    <p:sldId id="268" r:id="rId11"/>
    <p:sldId id="270" r:id="rId12"/>
    <p:sldId id="261" r:id="rId13"/>
    <p:sldId id="286" r:id="rId14"/>
    <p:sldId id="287" r:id="rId15"/>
    <p:sldId id="288" r:id="rId16"/>
    <p:sldId id="289" r:id="rId17"/>
    <p:sldId id="290" r:id="rId18"/>
    <p:sldId id="263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1" r:id="rId27"/>
    <p:sldId id="282" r:id="rId28"/>
    <p:sldId id="283" r:id="rId29"/>
    <p:sldId id="284" r:id="rId30"/>
    <p:sldId id="285" r:id="rId31"/>
    <p:sldId id="264" r:id="rId32"/>
    <p:sldId id="291" r:id="rId33"/>
    <p:sldId id="292" r:id="rId34"/>
    <p:sldId id="293" r:id="rId35"/>
    <p:sldId id="294" r:id="rId36"/>
    <p:sldId id="295" r:id="rId37"/>
    <p:sldId id="296" r:id="rId38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88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riángulo isósceles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3D3A26E7-5A6B-4441-968B-D7F666991238}" type="datetimeFigureOut">
              <a:rPr lang="es-AR" smtClean="0"/>
              <a:t>6/8/2025</a:t>
            </a:fld>
            <a:endParaRPr lang="es-AR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s-AR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2934459C-6BA0-4660-B5F7-3F22BA8A9F99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26E7-5A6B-4441-968B-D7F666991238}" type="datetimeFigureOut">
              <a:rPr lang="es-AR" smtClean="0"/>
              <a:t>6/8/2025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459C-6BA0-4660-B5F7-3F22BA8A9F99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26E7-5A6B-4441-968B-D7F666991238}" type="datetimeFigureOut">
              <a:rPr lang="es-AR" smtClean="0"/>
              <a:t>6/8/2025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459C-6BA0-4660-B5F7-3F22BA8A9F99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3D3A26E7-5A6B-4441-968B-D7F666991238}" type="datetimeFigureOut">
              <a:rPr lang="es-AR" smtClean="0"/>
              <a:t>6/8/2025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459C-6BA0-4660-B5F7-3F22BA8A9F99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riángulo rectángulo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Triángulo isósceles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3D3A26E7-5A6B-4441-968B-D7F666991238}" type="datetimeFigureOut">
              <a:rPr lang="es-AR" smtClean="0"/>
              <a:t>6/8/2025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2934459C-6BA0-4660-B5F7-3F22BA8A9F99}" type="slidenum">
              <a:rPr lang="es-AR" smtClean="0"/>
              <a:t>‹Nº›</a:t>
            </a:fld>
            <a:endParaRPr lang="es-AR"/>
          </a:p>
        </p:txBody>
      </p:sp>
      <p:cxnSp>
        <p:nvCxnSpPr>
          <p:cNvPr id="11" name="10 Conector recto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3D3A26E7-5A6B-4441-968B-D7F666991238}" type="datetimeFigureOut">
              <a:rPr lang="es-AR" smtClean="0"/>
              <a:t>6/8/2025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2934459C-6BA0-4660-B5F7-3F22BA8A9F99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3D3A26E7-5A6B-4441-968B-D7F666991238}" type="datetimeFigureOut">
              <a:rPr lang="es-AR" smtClean="0"/>
              <a:t>6/8/2025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2934459C-6BA0-4660-B5F7-3F22BA8A9F99}" type="slidenum">
              <a:rPr lang="es-AR" smtClean="0"/>
              <a:t>‹Nº›</a:t>
            </a:fld>
            <a:endParaRPr lang="es-A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26E7-5A6B-4441-968B-D7F666991238}" type="datetimeFigureOut">
              <a:rPr lang="es-AR" smtClean="0"/>
              <a:t>6/8/2025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459C-6BA0-4660-B5F7-3F22BA8A9F99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3D3A26E7-5A6B-4441-968B-D7F666991238}" type="datetimeFigureOut">
              <a:rPr lang="es-AR" smtClean="0"/>
              <a:t>6/8/2025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2934459C-6BA0-4660-B5F7-3F22BA8A9F99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3D3A26E7-5A6B-4441-968B-D7F666991238}" type="datetimeFigureOut">
              <a:rPr lang="es-AR" smtClean="0"/>
              <a:t>6/8/2025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2934459C-6BA0-4660-B5F7-3F22BA8A9F99}" type="slidenum">
              <a:rPr lang="es-AR" smtClean="0"/>
              <a:t>‹Nº›</a:t>
            </a:fld>
            <a:endParaRPr lang="es-A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3D3A26E7-5A6B-4441-968B-D7F666991238}" type="datetimeFigureOut">
              <a:rPr lang="es-AR" smtClean="0"/>
              <a:t>6/8/2025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2934459C-6BA0-4660-B5F7-3F22BA8A9F99}" type="slidenum">
              <a:rPr lang="es-AR" smtClean="0"/>
              <a:t>‹Nº›</a:t>
            </a:fld>
            <a:endParaRPr lang="es-A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riángulo rectángulo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3D3A26E7-5A6B-4441-968B-D7F666991238}" type="datetimeFigureOut">
              <a:rPr lang="es-AR" smtClean="0"/>
              <a:t>6/8/2025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s-AR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2934459C-6BA0-4660-B5F7-3F22BA8A9F99}" type="slidenum">
              <a:rPr lang="es-AR" smtClean="0"/>
              <a:t>‹Nº›</a:t>
            </a:fld>
            <a:endParaRPr lang="es-A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google.com.ar/search?sca_esv=fd9de876da70e2b5&amp;q=transiciones+de+power+point&amp;oq=transiciones+de+power+point&amp;aqs=heirloom-srp..0l5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google.com.ar/search?sca_esv=fd9de876da70e2b5&amp;q=animaciones+de+power+point&amp;oq=animaciones+de+power+point&amp;aqs=heirloom-srp..0l5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google.com.ar/search?sca_esv=fd9de876da70e2b5&amp;q=notasa+del+ordenador+de+power+point&amp;oq=notasa+del+ordenador+de+power+point&amp;aqs=heirloom-srp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google.com.ar/search?sca_esv=fd9de876da70e2b5&amp;q=temas+ydise%C3%B1os++de+power+point&amp;oq=temas+ydise%C3%B1os++de+power+point&amp;aqs=heirloom-srp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google.com.ar/search?sca_esv=fd9de876da70e2b5&amp;q=cinta+de+opciones++de+power+point&amp;oq=cinta+de+opciones++de+power+point&amp;aqs=heirloom-srp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google.com.ar/search?sca_esv=fd9de876da70e2b5&amp;q=herramientas+de+dibujo+de+power+point+a+texto&amp;oq=herramientas+de+dibujo+de+power+point+a+texto&amp;aqs=heirloom-srp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google.com.ar/search?sca_esv=fd9de876da70e2b5&amp;q=herramientas+de+dibujo+de+power+point+a+texto&amp;oq=herramientas+de+dibujo+de+power+point+a+texto&amp;aqs=heirloom-srp..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google.com.ar/url?esrc=s&amp;q=&amp;rct=j&amp;sa=U&amp;url=https://catedu.github.io/presentaciones/u8insertar_objetos.html&amp;ved=2ahUKEwiw96Xr7_GOAxWIppUCHTDEDQoQqoUBegQIEhAB&amp;usg=AOvVaw2TwpNbawo7USD_Qt60A9gc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catedu.github.io/presentaciones/diseo_en_power_point.html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google.com.ar/search?sca_esv=fd9de876da70e2b5&amp;q=transiciones+power+point&amp;oq=transiciones+power+point&amp;aqs=heirloom-srp..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hyperlink" Target="https://www.google.com.ar/search?sca_esv=fd9de876da70e2b5&amp;q=vista+clasificador+de+diapositivas+de+powerpointde+power+point&amp;oq=vista+clasificador+de+diapositivas+de+powerpointde+power+point&amp;aqs=heirloom-srp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.ar/search?q=https://www.google.com.ar/search?sca_esv=fd9de876da70e2b5&amp;q=vista+esquema+powerpointde+power+point&amp;oq=vista+esquema+powerpointde+power+point&amp;aqs=heirloom-srp..&amp;oq=https://www.google.com.ar/search?sca_esv=fd9de876da70e2b5&amp;q=vista+esquema+powerpointde+power+point&amp;oq=vista+esquema+powerpointde+power+point&amp;aqs=heirloom-srp..&amp;aqs=chrome..69i58j69i57.2109j0j9&amp;sourceid=chrome&amp;ie=UTF-8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.ar/search?sca_esv=3ee704457ab872fb&amp;q=vista+pagina+de+notas+de+powerpoint&amp;oq=vista+pagina+de+notas&amp;aqs=heirloom-srp.0.0l5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.ar/search?sca_esv=3ee704457ab872fb&amp;q=vistas+patronde+powerpoint&amp;oq=vistas+patronde+powerpoint&amp;aqs=heirloom-srp..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hyperlink" Target="https://www.google.com/search?q=animaciones+powerpoint&amp;oq=animaciones+po&amp;gs_lcrp=EgZjaHJvbWUqBwgBEAAYgAQyBggAEEUYOTIHCAEQABiABDIHCAIQABiABDIHCAMQABiABDIHCAQQABiABDIHCAUQABiABDIHCAYQABiABDIHCAcQABiABDIHCAgQABiABDIHCAkQABiABNIBCjEyMjAyajBqMTWoAgiwAgE&amp;sourceid=chrome&amp;ie=UTF-8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google.com/search?q=animaciones+powerpoint&amp;oq=animaciones+po&amp;gs_lcrp=EgZjaHJvbWUqBwgBEAAYgAQyBggAEEUYOTIHCAEQABiABDIHCAIQABiABDIHCAMQABiABDIHCAQQABiABDIHCAUQABiABDIHCAYQABiABDIHCAcQABiABDIHCAgQABiABDIHCAkQABiABNIBCjEyMjAyajBqMTWoAgiwAgE&amp;sourceid=chrome&amp;ie=UTF-8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google.com/search?q=animaciones+powerpoint&amp;oq=animaciones+po&amp;gs_lcrp=EgZjaHJvbWUqBwgBEAAYgAQyBggAEEUYOTIHCAEQABiABDIHCAIQABiABDIHCAMQABiABDIHCAQQABiABDIHCAUQABiABDIHCAYQABiABDIHCAcQABiABDIHCAgQABiABDIHCAkQABiABNIBCjEyMjAyajBqMTWoAgiwAgE&amp;sourceid=chrome&amp;ie=UTF-8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google.com/search?q=transiciones+en+powerpoint&amp;sca_esv=56a8724cb68766c6&amp;ei=orSTaI6eN5Xa5OUPyouUSQ&amp;oq=tr&amp;gs_lp=Egxnd3Mtd2l6LXNlcnAiAnRyKgIIATIKEAAYgAQYQxiKBTIKEAAYgAQYQxiKBTIKEAAYgAQYQxiKBTIQEAAYgAQYsQMYQxiDARiKBTIIEAAYgAQYsQMyEBAAGIAEGLEDGEMYgwEYigUyCBAAGIAEGLEDMg0QABiABBixAxhDGIoFMggQABiABBixAzIIEAAYgAQYsQNIkEZQ3jZYvTpwAXgBkAEAmAGUAaAB7wGqAQMxLjG4AQHIAQD4AQGYAgOgAsMCqAIUwgITEAAYgAQYQxi0AhiKBRjqAtgBAcICGRAuGIAEGNEDGEMYtAIYxwEYigUY6gLYAQHCAh0QABiABBi0AhjUAxjlAhi3AxiKBRjqAhiKA9gBAcICEBAAGAMYtAIY6gIYjwHYAQLCAhMQLhgDGNQCGLQCGOoCGI8B2AECwgIFEAAYgASYAyTxBYyovOCYllExugYECAEYB7oGBggCEAEYCpIHAzEuMqAHnQuyBwMwLjK4B54CwgcFMy0xLjLIB0w&amp;sclient=gws-wiz-serp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google.com/search?q=transiciones+en+powerpoint&amp;sca_esv=56a8724cb68766c6&amp;ei=orSTaI6eN5Xa5OUPyouUSQ&amp;oq=tr&amp;gs_lp=Egxnd3Mtd2l6LXNlcnAiAnRyKgIIATIKEAAYgAQYQxiKBTIKEAAYgAQYQxiKBTIKEAAYgAQYQxiKBTIQEAAYgAQYsQMYQxiDARiKBTIIEAAYgAQYsQMyEBAAGIAEGLEDGEMYgwEYigUyCBAAGIAEGLEDMg0QABiABBixAxhDGIoFMggQABiABBixAzIIEAAYgAQYsQNIkEZQ3jZYvTpwAXgBkAEAmAGUAaAB7wGqAQMxLjG4AQHIAQD4AQGYAgOgAsMCqAIUwgITEAAYgAQYQxi0AhiKBRjqAtgBAcICGRAuGIAEGNEDGEMYtAIYxwEYigUY6gLYAQHCAh0QABiABBi0AhjUAxjlAhi3AxiKBRjqAhiKA9gBAcICEBAAGAMYtAIY6gIYjwHYAQLCAhMQLhgDGNQCGLQCGOoCGI8B2AECwgIFEAAYgASYAyTxBYyovOCYllExugYECAEYB7oGBggCEAEYCpIHAzEuMqAHnQuyBwMwLjK4B54CwgcFMy0xLjLIB0w&amp;sclient=gws-wiz-serp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google.com.ar/url?esrc=s&amp;q=&amp;rct=j&amp;sa=U&amp;url=https://es.wikipedia.org/wiki/Microsoft_PowerPoint&amp;ved=2ahUKEwjW-L-U9_GOAxVGrJUCHQQVFLYQFnoECAsQAg&amp;usg=AOvVaw3d2SP4yUh4-0E1Lmh2X7q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google.com.ar/search?sca_esv=fd9de876da70e2b5&amp;q=caracteristicas+de+power+point&amp;oq=caracteristicas+de+power+point&amp;aqs=heirloom-srp..0l3Office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google.com.ar/search?sca_esv=fd9de876da70e2b5&amp;q=disposotivas+de+power+point&amp;oq=disposotivas+de+power+point&amp;aqs=heirloom-srp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google.com.ar/search?sca_esv=fd9de876da70e2b5&amp;q=texto+de+power+point&amp;oq=texto+de+power+point&amp;aqs=heirloom-srp..0l5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google.com.ar/search?sca_esv=fd9de876da70e2b5&amp;q=imagenes+y+graficos+de+power+point&amp;oq=imagenes+y+graficos+de+power+point&amp;aqs=heirloom-srp..0l1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google.com.ar/search?sca_esv=fd9de876da70e2b5&amp;q=multimedia+de+power+point&amp;oq=multimedia+de+power+point&amp;aqs=heirloom-srp..0l5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2236" y="1787272"/>
            <a:ext cx="6368752" cy="921648"/>
          </a:xfrm>
        </p:spPr>
        <p:txBody>
          <a:bodyPr>
            <a:normAutofit/>
          </a:bodyPr>
          <a:lstStyle/>
          <a:p>
            <a:r>
              <a:rPr lang="es-MX" sz="5400" b="1" i="1" u="sng" dirty="0" smtClean="0"/>
              <a:t>.</a:t>
            </a:r>
            <a:endParaRPr lang="es-AR" sz="5400" b="1" i="1" u="sng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23528" y="2890293"/>
            <a:ext cx="6400800" cy="2736304"/>
          </a:xfrm>
        </p:spPr>
        <p:txBody>
          <a:bodyPr>
            <a:normAutofit/>
          </a:bodyPr>
          <a:lstStyle/>
          <a:p>
            <a:endParaRPr lang="es-MX" dirty="0" smtClean="0"/>
          </a:p>
        </p:txBody>
      </p:sp>
      <p:pic>
        <p:nvPicPr>
          <p:cNvPr id="4102" name="Picture 6" descr="Old movie intro (HD) on Make a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2940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75656" y="404664"/>
            <a:ext cx="6400800" cy="3048001"/>
          </a:xfrm>
        </p:spPr>
        <p:txBody>
          <a:bodyPr>
            <a:normAutofit fontScale="92500"/>
          </a:bodyPr>
          <a:lstStyle/>
          <a:p>
            <a:r>
              <a:rPr lang="es-MX" dirty="0"/>
              <a:t>Transiciones: Son efectos visuales que se aplican al cambiar de una diapositiva a otra, añadiendo dinamismo y </a:t>
            </a:r>
            <a:r>
              <a:rPr lang="es-MX" dirty="0" smtClean="0"/>
              <a:t>fluidez</a:t>
            </a:r>
          </a:p>
          <a:p>
            <a:r>
              <a:rPr lang="es-AR" sz="2100" dirty="0">
                <a:hlinkClick r:id="rId2"/>
              </a:rPr>
              <a:t>https://www.google.com.ar/search?sca_esv=fd9de876da70e2b5&amp;q=transiciones+de+power+point&amp;oq=transiciones+de+power+point&amp;aqs=heirloom-srp..0l5</a:t>
            </a:r>
            <a:endParaRPr lang="es-AR" sz="2100" dirty="0"/>
          </a:p>
        </p:txBody>
      </p:sp>
      <p:pic>
        <p:nvPicPr>
          <p:cNvPr id="5124" name="Picture 4" descr="https://www.plantillas-powerpoint.com/blog/wp-content/uploads/2012/09/transitions-powerpoint-2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73016"/>
            <a:ext cx="523646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905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75656" y="1052736"/>
            <a:ext cx="6400800" cy="3048001"/>
          </a:xfrm>
        </p:spPr>
        <p:txBody>
          <a:bodyPr>
            <a:normAutofit fontScale="77500" lnSpcReduction="20000"/>
          </a:bodyPr>
          <a:lstStyle/>
          <a:p>
            <a:r>
              <a:rPr lang="es-AR" dirty="0"/>
              <a:t>Animaciones: Efectos de movimiento aplicados a elementos individuales dentro de una diapositiva, como textos, imágenes o gráficos. </a:t>
            </a:r>
            <a:r>
              <a:rPr lang="es-AR" dirty="0" smtClean="0">
                <a:hlinkClick r:id="rId2"/>
              </a:rPr>
              <a:t>https://www.google.com.ar/search?sca_esv=fd9de876da70e2b5&amp;q=animaciones+de+power+point&amp;oq=animaciones+de+power+point&amp;aqs=heirloom-srp..0l5</a:t>
            </a:r>
            <a:endParaRPr lang="es-AR" dirty="0"/>
          </a:p>
        </p:txBody>
      </p:sp>
      <p:pic>
        <p:nvPicPr>
          <p:cNvPr id="6148" name="Picture 4" descr="Tipos animaciones e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84984"/>
            <a:ext cx="360040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011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1259632" y="1196752"/>
            <a:ext cx="6400800" cy="3048001"/>
          </a:xfrm>
        </p:spPr>
        <p:txBody>
          <a:bodyPr>
            <a:normAutofit fontScale="77500" lnSpcReduction="20000"/>
          </a:bodyPr>
          <a:lstStyle/>
          <a:p>
            <a:r>
              <a:rPr lang="es-AR" dirty="0" smtClean="0">
                <a:hlinkClick r:id="rId2"/>
              </a:rPr>
              <a:t>https</a:t>
            </a:r>
            <a:r>
              <a:rPr lang="es-AR" dirty="0">
                <a:hlinkClick r:id="rId2"/>
              </a:rPr>
              <a:t>://www.google.com.ar/search?sca_esv=fd9de876da70e2b5&amp;q=notasa+del+ordenador+de+power+point&amp;oq=notasa+del+ordenador+de+power+point&amp;aqs=heirloom-srp</a:t>
            </a:r>
            <a:r>
              <a:rPr lang="es-AR" dirty="0"/>
              <a:t>..</a:t>
            </a:r>
          </a:p>
          <a:p>
            <a:r>
              <a:rPr lang="es-MX" dirty="0" smtClean="0"/>
              <a:t>Notas del orador: Un espacio donde el presentador puede agregar notas que no son visibles para el público durante la presentación, para recordar puntos clave o detalles. </a:t>
            </a:r>
          </a:p>
        </p:txBody>
      </p:sp>
      <p:pic>
        <p:nvPicPr>
          <p:cNvPr id="7172" name="Picture 4" descr="Muestra el panel Notas del orador en PowerPo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193704"/>
            <a:ext cx="640871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776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03648" y="1124744"/>
            <a:ext cx="6400800" cy="3048001"/>
          </a:xfrm>
        </p:spPr>
        <p:txBody>
          <a:bodyPr>
            <a:normAutofit fontScale="77500" lnSpcReduction="20000"/>
          </a:bodyPr>
          <a:lstStyle/>
          <a:p>
            <a:r>
              <a:rPr lang="es-MX" b="1" i="1" dirty="0"/>
              <a:t>Temas y diseños: Conjuntos predefinidos de colores, fuentes y efectos que se aplican a toda la presentación, proporcionando un aspecto visual consistente y </a:t>
            </a:r>
            <a:r>
              <a:rPr lang="es-MX" b="1" i="1" dirty="0" smtClean="0"/>
              <a:t>profesional</a:t>
            </a:r>
          </a:p>
          <a:p>
            <a:r>
              <a:rPr lang="es-MX" b="1" i="1" dirty="0">
                <a:hlinkClick r:id="rId2"/>
              </a:rPr>
              <a:t>https://www.google.com.ar/search?sca_esv=fd9de876da70e2b5&amp;q=temas+ydise%C3%B1os++de+power+point&amp;oq=temas+ydise%C3%B1os++de+power+point&amp;aqs=heirloom-srp</a:t>
            </a:r>
            <a:r>
              <a:rPr lang="es-MX" b="1" i="1" dirty="0"/>
              <a:t>.. </a:t>
            </a:r>
            <a:endParaRPr lang="es-AR" b="1" i="1" dirty="0"/>
          </a:p>
        </p:txBody>
      </p:sp>
      <p:pic>
        <p:nvPicPr>
          <p:cNvPr id="8196" name="Picture 4" descr="Muestra las opciones de Temas del patrÃ³n de dispositivas de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83055"/>
            <a:ext cx="2736304" cy="297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388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31640" y="1124744"/>
            <a:ext cx="6400800" cy="3048001"/>
          </a:xfrm>
        </p:spPr>
        <p:txBody>
          <a:bodyPr>
            <a:normAutofit fontScale="77500" lnSpcReduction="20000"/>
          </a:bodyPr>
          <a:lstStyle/>
          <a:p>
            <a:r>
              <a:rPr lang="es-MX" dirty="0"/>
              <a:t>Cinta de opciones: Contiene todos los comandos y herramientas necesarios para trabajar con las presentaciones, agrupados por pestañas y grupos de </a:t>
            </a:r>
            <a:r>
              <a:rPr lang="es-MX" dirty="0" smtClean="0"/>
              <a:t>herramientas</a:t>
            </a:r>
          </a:p>
          <a:p>
            <a:r>
              <a:rPr lang="es-AR" dirty="0">
                <a:hlinkClick r:id="rId2"/>
              </a:rPr>
              <a:t>https://www.google.com.ar/search?sca_esv=fd9de876da70e2b5&amp;q=cinta+de+opciones++de+power+point&amp;oq=cinta+de+opciones++de+power+point&amp;aqs=heirloom-srp</a:t>
            </a:r>
            <a:r>
              <a:rPr lang="es-AR" dirty="0"/>
              <a:t>..</a:t>
            </a:r>
          </a:p>
        </p:txBody>
      </p:sp>
      <p:pic>
        <p:nvPicPr>
          <p:cNvPr id="9220" name="Picture 4" descr="Ãreas de personalizaciÃ³n de la cinta de Off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77072"/>
            <a:ext cx="8391525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163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476672" y="1124744"/>
            <a:ext cx="9249072" cy="6048672"/>
          </a:xfrm>
        </p:spPr>
        <p:txBody>
          <a:bodyPr>
            <a:normAutofit/>
          </a:bodyPr>
          <a:lstStyle/>
          <a:p>
            <a:pPr lvl="5"/>
            <a:r>
              <a:rPr lang="es-MX" b="1" i="1" dirty="0"/>
              <a:t>Herramientas de dibujo: Permiten crear formas, líneas, flechas y otros elementos gráficos para resaltar información o decorar la presentación. </a:t>
            </a:r>
            <a:endParaRPr lang="es-MX" b="1" i="1" dirty="0" smtClean="0"/>
          </a:p>
          <a:p>
            <a:pPr lvl="5"/>
            <a:r>
              <a:rPr lang="es-AR" b="1" i="1" dirty="0">
                <a:hlinkClick r:id="rId2"/>
              </a:rPr>
              <a:t>https://www.google.com.ar/search?sca_esv=fd9de876da70e2b5&amp;q=herramientas+de+dibujo+de+power+point+a+texto&amp;oq=herramientas+de+dibujo+de+power+point+a+texto&amp;aqs=heirloom-srp</a:t>
            </a:r>
            <a:r>
              <a:rPr lang="es-AR" b="1" i="1" dirty="0"/>
              <a:t>..</a:t>
            </a:r>
          </a:p>
        </p:txBody>
      </p:sp>
      <p:pic>
        <p:nvPicPr>
          <p:cNvPr id="10244" name="Picture 4" descr="https://nataliacolmenero.com/wp-content/uploads/2019/10/Captura-de-pantalla-2019-10-23-a-las-17.55.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490" y="3497257"/>
            <a:ext cx="6012160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308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305318" y="1052736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1" i="1" dirty="0" smtClean="0"/>
              <a:t>Vistas: Permiten visualizar la presentación de diferentes maneras, como la vista normal, vista de esquema, vista de clasificador de diapositivas, vista de lectura y vista de presentación con diapositivas, cada una con un propósito específico. </a:t>
            </a:r>
          </a:p>
          <a:p>
            <a:r>
              <a:rPr lang="es-AR" b="1" i="1" dirty="0">
                <a:hlinkClick r:id="rId2"/>
              </a:rPr>
              <a:t>https://www.google.com.ar/search?sca_esv=fd9de876da70e2b5&amp;q=herramientas+de+dibujo+de+power+point+a+texto&amp;oq=herramientas+de+dibujo+de+power+point+a+texto&amp;aqs=heirloom-srp..</a:t>
            </a:r>
            <a:endParaRPr lang="es-AR" b="1" i="1" dirty="0"/>
          </a:p>
        </p:txBody>
      </p:sp>
      <p:pic>
        <p:nvPicPr>
          <p:cNvPr id="11268" name="Picture 4" descr="Muestra el menÃº Vista en PowerPoint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730" y="4768062"/>
            <a:ext cx="482917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354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87624" y="1124744"/>
            <a:ext cx="6400800" cy="3048001"/>
          </a:xfrm>
        </p:spPr>
        <p:txBody>
          <a:bodyPr/>
          <a:lstStyle/>
          <a:p>
            <a:r>
              <a:rPr lang="es-MX" dirty="0"/>
              <a:t>Barra de herramientas de acceso rápido: Proporciona acceso rápido a comandos utilizados con frecuencia. </a:t>
            </a:r>
            <a:endParaRPr lang="es-AR" dirty="0"/>
          </a:p>
        </p:txBody>
      </p:sp>
      <p:pic>
        <p:nvPicPr>
          <p:cNvPr id="12292" name="Picture 4" descr="Muestra la pestaÃ±a Insertar en la cinta de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17031"/>
            <a:ext cx="66198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919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Subtítulo"/>
          <p:cNvSpPr>
            <a:spLocks noGrp="1"/>
          </p:cNvSpPr>
          <p:nvPr>
            <p:ph type="subTitle" idx="1"/>
          </p:nvPr>
        </p:nvSpPr>
        <p:spPr>
          <a:xfrm>
            <a:off x="1475656" y="1124744"/>
            <a:ext cx="6400800" cy="2202160"/>
          </a:xfrm>
        </p:spPr>
        <p:txBody>
          <a:bodyPr>
            <a:normAutofit/>
          </a:bodyPr>
          <a:lstStyle/>
          <a:p>
            <a:r>
              <a:rPr lang="es-MX" b="1" i="1" dirty="0"/>
              <a:t>Panel de navegación de diapositivas: Permite ver y organizar las diapositivas de la presentación. </a:t>
            </a:r>
            <a:endParaRPr lang="es-AR" b="1" i="1" dirty="0"/>
          </a:p>
        </p:txBody>
      </p:sp>
      <p:pic>
        <p:nvPicPr>
          <p:cNvPr id="13316" name="Picture 4" descr="Navegar una PresentaciÃ³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71" y="3068960"/>
            <a:ext cx="76200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473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b="1" i="1" dirty="0"/>
              <a:t>Barra de estado: Muestra información sobre la presentación, como el número de diapositivas, el idioma, etc. </a:t>
            </a:r>
            <a:endParaRPr lang="es-MX" b="1" i="1" dirty="0" smtClean="0"/>
          </a:p>
          <a:p>
            <a:endParaRPr lang="es-AR" b="1" i="1" dirty="0"/>
          </a:p>
        </p:txBody>
      </p:sp>
      <p:sp>
        <p:nvSpPr>
          <p:cNvPr id="2" name="AutoShape 5" descr="https://infouft.tripod.com/power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4343" name="Picture 7" descr="https://encrypted-tbn0.gstatic.com/images?q=tbn:ANd9GcRnraUX0AZQT76e7jNmIhifIborTmNsX2astXMHUya-2sCqRYG8ArpqkgZoHQ&amp;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01008"/>
            <a:ext cx="298321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467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b="1" i="1" dirty="0"/>
              <a:t>POWER POINT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/>
              <a:t>Curso:1A</a:t>
            </a:r>
          </a:p>
          <a:p>
            <a:r>
              <a:rPr lang="es-AR" dirty="0" err="1"/>
              <a:t>Taller:Laboratorio</a:t>
            </a:r>
            <a:r>
              <a:rPr lang="es-AR" dirty="0"/>
              <a:t> de </a:t>
            </a:r>
            <a:r>
              <a:rPr lang="es-AR" dirty="0" err="1"/>
              <a:t>Informatica</a:t>
            </a:r>
            <a:endParaRPr lang="es-AR" dirty="0"/>
          </a:p>
          <a:p>
            <a:r>
              <a:rPr lang="es-AR" dirty="0" err="1"/>
              <a:t>Alumno:Emilia</a:t>
            </a:r>
            <a:r>
              <a:rPr lang="es-AR" dirty="0"/>
              <a:t> Riveros</a:t>
            </a:r>
          </a:p>
          <a:p>
            <a:r>
              <a:rPr lang="es-AR" dirty="0" err="1"/>
              <a:t>Profesora:Andrea</a:t>
            </a:r>
            <a:r>
              <a:rPr lang="es-AR" dirty="0"/>
              <a:t> </a:t>
            </a:r>
            <a:r>
              <a:rPr lang="es-AR" dirty="0" err="1"/>
              <a:t>Gomez</a:t>
            </a:r>
            <a:endParaRPr lang="es-AR" dirty="0"/>
          </a:p>
          <a:p>
            <a:r>
              <a:rPr lang="es-AR" dirty="0"/>
              <a:t>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2"/>
            <a:ext cx="1944687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11488"/>
            <a:ext cx="229235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 descr="minions gif 22 - New emojis, stickers for free downloa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406376"/>
            <a:ext cx="3724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32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Zoom: Permite ajustar el nivel de zoom de la diapositiva para verla más de cerca o más lejos. </a:t>
            </a:r>
          </a:p>
        </p:txBody>
      </p:sp>
      <p:pic>
        <p:nvPicPr>
          <p:cNvPr id="15366" name="Picture 6" descr="Â¿cÃ³mo hacer zoom en un powerpoint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17032"/>
            <a:ext cx="5619750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19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Presentación de diapositivas: Permite ejecutar la presentación y controlar la transición entre diapositivas. </a:t>
            </a:r>
            <a:endParaRPr lang="es-AR" dirty="0"/>
          </a:p>
        </p:txBody>
      </p:sp>
      <p:pic>
        <p:nvPicPr>
          <p:cNvPr id="16388" name="Picture 4" descr="DiseÃ±os de diapositivas de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92291"/>
            <a:ext cx="5905500" cy="291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011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Revisar: Permite revisar la ortografía, gramática y añadir comentarios a la presentación. </a:t>
            </a:r>
            <a:endParaRPr lang="es-AR" dirty="0"/>
          </a:p>
        </p:txBody>
      </p:sp>
      <p:pic>
        <p:nvPicPr>
          <p:cNvPr id="17412" name="Picture 4" descr="Revisar Ortograf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84984"/>
            <a:ext cx="5531768" cy="319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75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31640" y="1412776"/>
            <a:ext cx="6400800" cy="1584176"/>
          </a:xfrm>
        </p:spPr>
        <p:txBody>
          <a:bodyPr>
            <a:noAutofit/>
          </a:bodyPr>
          <a:lstStyle/>
          <a:p>
            <a:r>
              <a:rPr lang="es-AR" sz="1800" b="1" i="1" dirty="0"/>
              <a:t>Insertar: Permite agregar elementos como imágenes, videos, audio, gráficos, </a:t>
            </a:r>
            <a:r>
              <a:rPr lang="es-AR" sz="1800" b="1" i="1" dirty="0" err="1" smtClean="0"/>
              <a:t>etc</a:t>
            </a:r>
            <a:endParaRPr lang="es-AR" sz="1800" b="1" i="1" dirty="0" smtClean="0"/>
          </a:p>
          <a:p>
            <a:r>
              <a:rPr lang="es-AR" sz="1800" b="1" i="1" dirty="0"/>
              <a:t>. </a:t>
            </a:r>
            <a:r>
              <a:rPr lang="es-AR" sz="1800" b="1" i="1" dirty="0">
                <a:hlinkClick r:id="rId2"/>
              </a:rPr>
              <a:t>https://www.google.com.ar/url?esrc=s&amp;q=&amp;rct=j&amp;sa=U&amp;url=https://catedu.github.io/presentaciones/u8insertar_objetos.html&amp;ved=2ahUKEwiw96Xr7_GOAxWIppUCHTDEDQoQqoUBegQIEhAB&amp;usg=AOvVaw2TwpNbawo7USD_Qt60A9gc</a:t>
            </a:r>
            <a:endParaRPr lang="es-AR" sz="1800" b="1" i="1" dirty="0" smtClean="0"/>
          </a:p>
        </p:txBody>
      </p:sp>
      <p:pic>
        <p:nvPicPr>
          <p:cNvPr id="18436" name="Picture 4" descr="Haz Click En La Pestana Inser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33056"/>
            <a:ext cx="4286250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668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Diseño: Permite cambiar el diseño de la diapositiva, agregar temas y fondos. </a:t>
            </a:r>
            <a:endParaRPr lang="es-MX" dirty="0" smtClean="0"/>
          </a:p>
          <a:p>
            <a:r>
              <a:rPr lang="es-AR" dirty="0">
                <a:hlinkClick r:id="rId2"/>
              </a:rPr>
              <a:t>https://catedu.github.io/presentaciones/diseo_en_power_point.html</a:t>
            </a:r>
            <a:endParaRPr lang="es-AR" dirty="0"/>
          </a:p>
        </p:txBody>
      </p:sp>
      <p:pic>
        <p:nvPicPr>
          <p:cNvPr id="19460" name="Picture 4" descr="Haz Click En La Pestana Inser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098" y="4293096"/>
            <a:ext cx="4286250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540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556792"/>
            <a:ext cx="6688832" cy="3912097"/>
          </a:xfrm>
        </p:spPr>
        <p:txBody>
          <a:bodyPr>
            <a:normAutofit/>
          </a:bodyPr>
          <a:lstStyle/>
          <a:p>
            <a:r>
              <a:rPr lang="es-MX" sz="1800" dirty="0"/>
              <a:t>Transiciones: Permite añadir efectos de transición entre </a:t>
            </a:r>
            <a:r>
              <a:rPr lang="es-MX" sz="1800" dirty="0" smtClean="0"/>
              <a:t>diapositivas</a:t>
            </a:r>
          </a:p>
          <a:p>
            <a:r>
              <a:rPr lang="es-AR" sz="1800" dirty="0" smtClean="0">
                <a:hlinkClick r:id="rId2"/>
              </a:rPr>
              <a:t>https</a:t>
            </a:r>
            <a:r>
              <a:rPr lang="es-AR" sz="1800" dirty="0">
                <a:hlinkClick r:id="rId2"/>
              </a:rPr>
              <a:t>://www.google.com.ar/search?sca_esv=fd9de876da70e2b5&amp;q=transiciones+power+point&amp;oq=transiciones+power+point&amp;aqs=heirloom-srp..</a:t>
            </a:r>
            <a:endParaRPr lang="es-AR" sz="1800" dirty="0"/>
          </a:p>
        </p:txBody>
      </p:sp>
      <p:pic>
        <p:nvPicPr>
          <p:cNvPr id="20484" name="Picture 4" descr="Transiciones de Diapositi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40968"/>
            <a:ext cx="6395864" cy="341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609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Tipos de vistas 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MX" dirty="0"/>
              <a:t>Vista Normal:</a:t>
            </a:r>
          </a:p>
          <a:p>
            <a:r>
              <a:rPr lang="es-MX" dirty="0"/>
              <a:t>Es la vista predeterminada y la más utilizada para la creación y edición de diapositivas individuales. Permite visualizar y modificar el contenido de cada diapositiva, incluyendo texto, imágenes, gráficos, etc. https://www.google.com.ar/search?sca_esv=fd9de876da70e2b5&amp;q=transiciones+power+point&amp;oq=transiciones+power+point&amp;aqs=heirloom-srp..</a:t>
            </a:r>
          </a:p>
          <a:p>
            <a:endParaRPr lang="es-AR" dirty="0"/>
          </a:p>
        </p:txBody>
      </p:sp>
      <p:pic>
        <p:nvPicPr>
          <p:cNvPr id="1026" name="Picture 2" descr="GIF: Un gato informático (Gif #2884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739" y="188640"/>
            <a:ext cx="325926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223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373" y="2564904"/>
            <a:ext cx="6400800" cy="3048001"/>
          </a:xfrm>
        </p:spPr>
        <p:txBody>
          <a:bodyPr>
            <a:normAutofit fontScale="55000" lnSpcReduction="20000"/>
          </a:bodyPr>
          <a:lstStyle/>
          <a:p>
            <a:r>
              <a:rPr lang="es-MX" dirty="0"/>
              <a:t>Vista Clasificador de diapositivas:</a:t>
            </a:r>
          </a:p>
          <a:p>
            <a:r>
              <a:rPr lang="es-MX" dirty="0"/>
              <a:t>Muestra miniaturas de todas las diapositivas de la presentación. Facilita la reorganización, eliminación o adición de diapositivas, así como la aplicación de transiciones y </a:t>
            </a:r>
            <a:r>
              <a:rPr lang="es-MX" dirty="0" smtClean="0"/>
              <a:t>animaciones</a:t>
            </a:r>
          </a:p>
          <a:p>
            <a:r>
              <a:rPr lang="es-AR" dirty="0">
                <a:hlinkClick r:id="rId2"/>
              </a:rPr>
              <a:t>https://</a:t>
            </a:r>
            <a:r>
              <a:rPr lang="es-AR" sz="3800" dirty="0">
                <a:hlinkClick r:id="rId2"/>
              </a:rPr>
              <a:t>www.google.com.ar/search?sca_esv=fd9de876da70e2b5&amp;q=vista+clasificador+de+diapositivas+de+powerpointde+power+point&amp;oq=vista+clasificador+de+diapositivas+de+powerpointde+power+point&amp;aqs=heirloom-srp</a:t>
            </a:r>
            <a:r>
              <a:rPr lang="es-AR" dirty="0"/>
              <a:t>..</a:t>
            </a:r>
          </a:p>
        </p:txBody>
      </p:sp>
      <p:sp>
        <p:nvSpPr>
          <p:cNvPr id="2" name="AutoShape 2" descr="Animales Graciosos GIFs - Find &amp; Share on GI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4" name="AutoShape 4" descr="Animales Graciosos GIFs - Find &amp; Share on GIPH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2054" name="Picture 6" descr="Comput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7937"/>
            <a:ext cx="3730251" cy="255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916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MX" dirty="0"/>
              <a:t>Vista Esquema:</a:t>
            </a:r>
          </a:p>
          <a:p>
            <a:r>
              <a:rPr lang="es-MX" dirty="0"/>
              <a:t>Muestra el contenido de la presentación en formato de esquema, lo que permite una edición rápida y eficiente del texto y la estructura de la presentación. </a:t>
            </a:r>
            <a:endParaRPr lang="es-MX" dirty="0" smtClean="0"/>
          </a:p>
          <a:p>
            <a:r>
              <a:rPr lang="es-AR" dirty="0">
                <a:hlinkClick r:id="rId2"/>
              </a:rPr>
              <a:t>https://www.google.com.ar/search?q=https%3A%2F%2Fwww.google.com.ar%2Fsearch%3Fsca_esv%3Dfd9de876da70e2b5%26q%3Dvista%2Besquema%2Bpowerpointde%2Bpower%2Bpoint%26oq%3Dvista%2Besquema%2Bpowerpointde%2Bpower%2Bpoint%26aqs%3Dheirloom-srp..&amp;oq=https%3A%2F%2Fwww.google.com.ar%2Fsearch%3Fsca_esv%3Dfd9de876da70e2b5%26q%3Dvista%2Besquema%2Bpowerpointde%2Bpower%2Bpoint%26oq%3Dvista%2Besquema%2Bpowerpointde%2Bpower%2Bpoint%26aqs%3Dheirloom-srp..&amp;aqs=chrome..69i58j69i57.2109j0j9&amp;sourceid=chrome&amp;ie=UTF-8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131942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/>
              <a:buChar char="•"/>
            </a:pPr>
            <a:r>
              <a:rPr lang="es-MX" b="1" dirty="0">
                <a:solidFill>
                  <a:srgbClr val="001D35"/>
                </a:solidFill>
                <a:latin typeface="Google Sans"/>
              </a:rPr>
              <a:t>Vista Página de notas:</a:t>
            </a:r>
            <a:endParaRPr lang="es-MX" dirty="0">
              <a:solidFill>
                <a:srgbClr val="001D35"/>
              </a:solidFill>
              <a:latin typeface="Google Sans"/>
            </a:endParaRPr>
          </a:p>
          <a:p>
            <a:pPr>
              <a:buFont typeface="Arial"/>
              <a:buChar char="•"/>
            </a:pPr>
            <a:r>
              <a:rPr lang="es-MX" dirty="0">
                <a:solidFill>
                  <a:srgbClr val="001D35"/>
                </a:solidFill>
                <a:latin typeface="Google Sans"/>
              </a:rPr>
              <a:t>Permite añadir notas a cada diapositiva que solo son visibles para el presentador durante la presentación, facilitando la preparación del discurso. </a:t>
            </a:r>
          </a:p>
          <a:p>
            <a:r>
              <a:rPr lang="es-AR" dirty="0">
                <a:hlinkClick r:id="rId2"/>
              </a:rPr>
              <a:t>https://www.google.com.ar/search?sca_esv=3ee704457ab872fb&amp;q=vista+pagina+de+notas+de+powerpoint&amp;oq=vista+pagina+de+notas&amp;aqs=heirloom-srp.0.0l5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833914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.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.</a:t>
            </a:r>
            <a:endParaRPr lang="es-AR" dirty="0"/>
          </a:p>
        </p:txBody>
      </p:sp>
      <p:pic>
        <p:nvPicPr>
          <p:cNvPr id="10242" name="Picture 2" descr="Text Tunne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18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MX" dirty="0"/>
              <a:t>Vistas Patrón:</a:t>
            </a:r>
          </a:p>
          <a:p>
            <a:r>
              <a:rPr lang="es-MX" dirty="0"/>
              <a:t>Permiten modificar el diseño y formato de todas las diapositivas, páginas de notas o documentos asociados de una sola vez. Hay tres tipos de vistas patrón: Patrón de diapositivas, Patrón de documentos y Patrón de notas. </a:t>
            </a:r>
            <a:endParaRPr lang="es-MX" dirty="0" smtClean="0"/>
          </a:p>
          <a:p>
            <a:r>
              <a:rPr lang="es-AR" dirty="0">
                <a:hlinkClick r:id="rId2"/>
              </a:rPr>
              <a:t>https://www.google.com.ar/search?sca_esv=3ee704457ab872fb&amp;q=vistas+patronde+powerpoint&amp;oq=vistas+patronde+powerpoint&amp;aqs=heirloom-srp..</a:t>
            </a:r>
            <a:endParaRPr lang="es-AR" dirty="0"/>
          </a:p>
        </p:txBody>
      </p:sp>
      <p:sp>
        <p:nvSpPr>
          <p:cNvPr id="2" name="AutoShape 2" descr="Animales Graciosos GIFs - Find &amp; Share on GI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4" name="AutoShape 4" descr="Animales Graciosos GIFs - Find &amp; Share on GIPH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75812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6400800" cy="1079376"/>
          </a:xfrm>
        </p:spPr>
        <p:txBody>
          <a:bodyPr/>
          <a:lstStyle/>
          <a:p>
            <a:r>
              <a:rPr lang="es-MX" b="1" i="1" dirty="0" smtClean="0"/>
              <a:t>Animaciones</a:t>
            </a:r>
            <a:endParaRPr lang="es-AR" b="1" i="1" dirty="0"/>
          </a:p>
        </p:txBody>
      </p:sp>
      <p:sp>
        <p:nvSpPr>
          <p:cNvPr id="5" name="4 Rectángulo"/>
          <p:cNvSpPr/>
          <p:nvPr/>
        </p:nvSpPr>
        <p:spPr>
          <a:xfrm>
            <a:off x="4518898" y="1484783"/>
            <a:ext cx="460890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i="1" dirty="0" smtClean="0"/>
              <a:t>las animaciones son efectos visuales que se aplican a objetos individuales (como texto, imágenes, gráficos) dentro de una diapositiva, para controlar su entrada, énfasis o salida de la diapositiva. Estos efectos pueden hacer que la presentación sea más dinámica y atractiva, ayudando a dirigir la atención de la audiencia y a enfatizar la información clave. </a:t>
            </a:r>
          </a:p>
          <a:p>
            <a:endParaRPr lang="es-MX" b="1" i="1" dirty="0" smtClean="0"/>
          </a:p>
          <a:p>
            <a:r>
              <a:rPr lang="es-AR" b="1" i="1" dirty="0">
                <a:hlinkClick r:id="rId2"/>
              </a:rPr>
              <a:t>https://www.google.com/search?q=animaciones+powerpoint&amp;oq=animaciones+po&amp;gs_lcrp=EgZjaHJvbWUqBwgBEAAYgAQyBggAEEUYOTIHCAEQABiABDIHCAIQABiABDIHCAMQABiABDIHCAQQABiABDIHCAUQABiABDIHCAYQABiABDIHCAcQABiABDIHCAgQABiABDIHCAkQABiABNIBCjEyMjAyajBqMTWoAgiwAgE&amp;sourceid=chrome&amp;ie=UTF-8</a:t>
            </a:r>
            <a:endParaRPr lang="es-AR" b="1" i="1" dirty="0"/>
          </a:p>
        </p:txBody>
      </p:sp>
      <p:pic>
        <p:nvPicPr>
          <p:cNvPr id="15362" name="Picture 2" descr="Gif Animation SEO - Nova Web Design Penang | Web Developer Penang| Mobile  Apps Pena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250"/>
            <a:ext cx="4286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677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MX" dirty="0"/>
              <a:t>Entrada: Determinan cómo aparece un objeto en la diapositiva. </a:t>
            </a:r>
          </a:p>
          <a:p>
            <a:r>
              <a:rPr lang="es-MX" dirty="0"/>
              <a:t>Énfasis: Modifican el objeto en su lugar, por ejemplo, cambiando su tamaño o color. </a:t>
            </a:r>
          </a:p>
          <a:p>
            <a:r>
              <a:rPr lang="es-MX" dirty="0"/>
              <a:t>Salida: Controlan cómo desaparece un objeto de la diapositiva. </a:t>
            </a:r>
          </a:p>
          <a:p>
            <a:r>
              <a:rPr lang="es-MX" dirty="0"/>
              <a:t>Trayectorias de movimiento: Permiten que el objeto se mueva por la diapositiva a lo largo de una trayectoria personalizada o predefinida.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498999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2410264" y="1357502"/>
            <a:ext cx="6400800" cy="5256584"/>
          </a:xfrm>
        </p:spPr>
        <p:txBody>
          <a:bodyPr>
            <a:normAutofit fontScale="62500" lnSpcReduction="20000"/>
          </a:bodyPr>
          <a:lstStyle/>
          <a:p>
            <a:r>
              <a:rPr lang="es-MX" sz="6400" b="1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Cómo aplicar animaciones</a:t>
            </a:r>
            <a:r>
              <a:rPr lang="es-MX" sz="6400" dirty="0"/>
              <a:t>:</a:t>
            </a:r>
          </a:p>
          <a:p>
            <a:r>
              <a:rPr lang="es-MX" b="1" i="1" dirty="0"/>
              <a:t>Selecciona el objeto al que deseas aplicar la animación. </a:t>
            </a:r>
          </a:p>
          <a:p>
            <a:r>
              <a:rPr lang="es-MX" b="1" i="1" dirty="0"/>
              <a:t>Ve a la pestaña "Animaciones" en la cinta de opciones. </a:t>
            </a:r>
          </a:p>
          <a:p>
            <a:r>
              <a:rPr lang="es-MX" b="1" i="1" dirty="0"/>
              <a:t>Elige el efecto de animación deseado de las categorías de entrada, énfasis o salida. </a:t>
            </a:r>
          </a:p>
          <a:p>
            <a:r>
              <a:rPr lang="es-MX" b="1" i="1" dirty="0"/>
              <a:t>Para algunas animaciones, puedes personalizar las opciones de efecto, como la dirección o la </a:t>
            </a:r>
            <a:r>
              <a:rPr lang="es-MX" b="1" i="1" dirty="0" smtClean="0"/>
              <a:t>duración</a:t>
            </a:r>
          </a:p>
          <a:p>
            <a:r>
              <a:rPr lang="es-MX" b="1" i="1" dirty="0">
                <a:hlinkClick r:id="rId2"/>
              </a:rPr>
              <a:t>https://www.google.com/search?q=animaciones+powerpoint&amp;oq=animaciones+po&amp;gs_lcrp=EgZjaHJvbWUqBwgBEAAYgAQyBggAEEUYOTIHCAEQABiABDIHCAIQABiABDIHCAMQABiABDIHCAQQABiABDIHCAUQABiABDIHCAYQABiABDIHCAcQABiABDIHCAgQABiABDIHCAkQABiABNIBCjEyMjAyajBqMTWoAgiwAgE&amp;sourceid=chrome&amp;ie=UTF-8</a:t>
            </a:r>
            <a:endParaRPr lang="es-MX" b="1" i="1" dirty="0"/>
          </a:p>
          <a:p>
            <a:endParaRPr lang="es-MX" b="1" i="1" dirty="0"/>
          </a:p>
          <a:p>
            <a:r>
              <a:rPr lang="es-MX" b="1" i="1" dirty="0" smtClean="0"/>
              <a:t>. </a:t>
            </a:r>
            <a:endParaRPr lang="es-AR" b="1" i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3" y="-171400"/>
            <a:ext cx="4536504" cy="2481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29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196752"/>
            <a:ext cx="8589640" cy="5446613"/>
          </a:xfrm>
        </p:spPr>
        <p:txBody>
          <a:bodyPr>
            <a:normAutofit fontScale="77500" lnSpcReduction="20000"/>
          </a:bodyPr>
          <a:lstStyle/>
          <a:p>
            <a:r>
              <a:rPr lang="es-MX" b="1" dirty="0"/>
              <a:t>Panel de Animación</a:t>
            </a:r>
            <a:r>
              <a:rPr lang="es-MX" dirty="0"/>
              <a:t>:</a:t>
            </a:r>
          </a:p>
          <a:p>
            <a:r>
              <a:rPr lang="es-MX" dirty="0"/>
              <a:t>El Panel de Animación en PowerPoint permite administrar todas las animaciones de una diapositiva. Aquí puedes: </a:t>
            </a:r>
          </a:p>
          <a:p>
            <a:r>
              <a:rPr lang="es-MX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Ver la lista de animaciones aplicadas.</a:t>
            </a:r>
          </a:p>
          <a:p>
            <a:r>
              <a:rPr lang="es-MX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Cambiar el orden de las animaciones.</a:t>
            </a:r>
          </a:p>
          <a:p>
            <a:r>
              <a:rPr lang="es-MX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Ajustar el tiempo de las animaciones (inicio, duración, retraso).</a:t>
            </a:r>
          </a:p>
          <a:p>
            <a:r>
              <a:rPr lang="es-MX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Eliminar </a:t>
            </a:r>
            <a:r>
              <a:rPr lang="es-MX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animaciones</a:t>
            </a:r>
          </a:p>
          <a:p>
            <a:r>
              <a:rPr lang="es-AR" dirty="0">
                <a:solidFill>
                  <a:schemeClr val="accent6">
                    <a:lumMod val="40000"/>
                    <a:lumOff val="60000"/>
                  </a:schemeClr>
                </a:solidFill>
                <a:hlinkClick r:id="rId2"/>
              </a:rPr>
              <a:t>https://www.google.com/search?q=animaciones+powerpoint&amp;oq=animaciones+po&amp;gs_lcrp=EgZjaHJvbWUqBwgBEAAYgAQyBggAEEUYOTIHCAEQABiABDIHCAIQABiABDIHCAMQABiABDIHCAQQABiABDIHCAUQABiABDIHCAYQABiABDIHCAcQABiABDIHCAgQABiABDIHCAkQABiABNIBCjEyMjAyajBqMTWoAgiwAgE&amp;sourceid=chrome&amp;ie=UTF-8</a:t>
            </a:r>
            <a:endParaRPr lang="es-AR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endParaRPr lang="es-AR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022" y="260648"/>
            <a:ext cx="2232248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45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i="1" dirty="0" smtClean="0"/>
              <a:t>                </a:t>
            </a:r>
            <a:r>
              <a:rPr lang="es-MX" b="1" i="1" dirty="0" err="1" smtClean="0"/>
              <a:t>Transicion</a:t>
            </a:r>
            <a:endParaRPr lang="es-AR" b="1" i="1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67544" y="2286000"/>
            <a:ext cx="8229600" cy="4572000"/>
          </a:xfrm>
        </p:spPr>
        <p:txBody>
          <a:bodyPr>
            <a:normAutofit fontScale="62500" lnSpcReduction="20000"/>
          </a:bodyPr>
          <a:lstStyle/>
          <a:p>
            <a:r>
              <a:rPr lang="es-MX" b="1" i="1" dirty="0"/>
              <a:t>las transiciones son efectos visuales que se aplican al pasar de una diapositiva a otra durante una presentación. Permiten añadir dinamismo y mejorar la presentación, haciendo que el cambio entre diapositivas sea más atractivo y menos abrupto. </a:t>
            </a:r>
            <a:endParaRPr lang="es-MX" b="1" i="1" dirty="0" smtClean="0"/>
          </a:p>
          <a:p>
            <a:r>
              <a:rPr lang="es-AR" b="1" i="1" dirty="0">
                <a:hlinkClick r:id="rId2"/>
              </a:rPr>
              <a:t>https://www.google.com/search?q=transiciones+en+powerpoint&amp;sca_esv=56a8724cb68766c6&amp;ei=orSTaI6eN5Xa5OUPyouUSQ&amp;oq=tr&amp;gs_lp=Egxnd3Mtd2l6LXNlcnAiAnRyKgIIATIKEAAYgAQYQxiKBTIKEAAYgAQYQxiKBTIKEAAYgAQYQxiKBTIQEAAYgAQYsQMYQxiDARiKBTIIEAAYgAQYsQMyEBAAGIAEGLEDGEMYgwEYigUyCBAAGIAEGLEDMg0QABiABBixAxhDGIoFMggQABiABBixAzIIEAAYgAQYsQNIkEZQ3jZYvTpwAXgBkAEAmAGUAaAB7wGqAQMxLjG4AQHIAQD4AQGYAgOgAsMCqAIUwgITEAAYgAQYQxi0AhiKBRjqAtgBAcICGRAuGIAEGNEDGEMYtAIYxwEYigUY6gLYAQHCAh0QABiABBi0AhjUAxjlAhi3AxiKBRjqAhiKA9gBAcICEBAAGAMYtAIY6gIYjwHYAQLCAhMQLhgDGNQCGLQCGOoCGI8B2AECwgIFEAAYgASYAyTxBYyovOCYllExugYECAEYB7oGBggCEAEYCpIHAzEuMqAHnQuyBwMwLjK4B54CwgcFMy0xLjLIB0w&amp;sclient=gws-wiz-serp</a:t>
            </a:r>
            <a:endParaRPr lang="es-AR" b="1" i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276475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75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b="1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Tipos de </a:t>
            </a:r>
            <a:r>
              <a:rPr lang="es-AR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transiciones</a:t>
            </a:r>
            <a:endParaRPr lang="es-AR" b="1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s-MX" dirty="0" smtClean="0"/>
              <a:t>Efectos </a:t>
            </a:r>
            <a:r>
              <a:rPr lang="es-MX" dirty="0"/>
              <a:t>visuales:</a:t>
            </a:r>
          </a:p>
          <a:p>
            <a:r>
              <a:rPr lang="es-MX" dirty="0"/>
              <a:t>Las transiciones son efectos que se aplican al pasar de una diapositiva a la siguiente, como desvanecimientos, disoluciones, giros, etc. </a:t>
            </a:r>
          </a:p>
          <a:p>
            <a:r>
              <a:rPr lang="es-MX" dirty="0"/>
              <a:t>Control de la transición:</a:t>
            </a:r>
          </a:p>
          <a:p>
            <a:r>
              <a:rPr lang="es-MX" dirty="0"/>
              <a:t>Se puede ajustar la velocidad, añadir sonido y personalizar el aspecto de las transiciones. </a:t>
            </a:r>
          </a:p>
          <a:p>
            <a:r>
              <a:rPr lang="es-MX" dirty="0"/>
              <a:t>Intervalos:</a:t>
            </a:r>
          </a:p>
          <a:p>
            <a:r>
              <a:rPr lang="es-MX" dirty="0"/>
              <a:t>Se puede configurar un intervalo de tiempo para que las diapositivas avancen automáticamente o al hacer clic. </a:t>
            </a:r>
          </a:p>
          <a:p>
            <a:r>
              <a:rPr lang="es-MX" dirty="0"/>
              <a:t>Animaciones vs. Transiciones:</a:t>
            </a:r>
          </a:p>
          <a:p>
            <a:r>
              <a:rPr lang="es-MX" dirty="0"/>
              <a:t>Aunque ambas añaden movimiento a la presentación, las animaciones se aplican a objetos dentro de una misma diapositiva, mientras que las transiciones se aplican al cambiar de diapositiva. </a:t>
            </a:r>
          </a:p>
          <a:p>
            <a:r>
              <a:rPr lang="es-MX" dirty="0"/>
              <a:t>Mejora la presentación:</a:t>
            </a:r>
          </a:p>
          <a:p>
            <a:r>
              <a:rPr lang="es-MX" dirty="0"/>
              <a:t>Las transiciones ayudan a que la presentación sea más atractiva y profesional, manteniendo la atención del público. </a:t>
            </a:r>
          </a:p>
          <a:p>
            <a:r>
              <a:rPr lang="es-MX" dirty="0"/>
              <a:t>Tipos de transiciones:</a:t>
            </a:r>
          </a:p>
          <a:p>
            <a:r>
              <a:rPr lang="es-MX" dirty="0"/>
              <a:t>PowerPoint ofrece una variedad de transiciones, como desvanecer, empuje, barrido, revelar, etc. </a:t>
            </a:r>
          </a:p>
          <a:p>
            <a:r>
              <a:rPr lang="es-MX" dirty="0"/>
              <a:t>Personalización:</a:t>
            </a:r>
          </a:p>
          <a:p>
            <a:r>
              <a:rPr lang="es-MX" dirty="0"/>
              <a:t>Se pueden ajustar los efectos de las transiciones, su duración y el sonido que las acompaña. </a:t>
            </a:r>
            <a:endParaRPr lang="es-A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0"/>
            <a:ext cx="2667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4784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Como aplicar las transiciones: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s-MX" dirty="0" err="1"/>
              <a:t>gregue</a:t>
            </a:r>
            <a:r>
              <a:rPr lang="es-MX" dirty="0"/>
              <a:t> transiciones positivas para animar una presentación.</a:t>
            </a:r>
          </a:p>
          <a:p>
            <a:r>
              <a:rPr lang="es-MX" dirty="0"/>
              <a:t>Seleccione la diapositiva a la que quiere agregar una transición.</a:t>
            </a:r>
          </a:p>
          <a:p>
            <a:endParaRPr lang="es-MX" dirty="0"/>
          </a:p>
          <a:p>
            <a:r>
              <a:rPr lang="es-MX" dirty="0"/>
              <a:t>Haga clic en la pestaña Transiciones y seleccione una transición. Seleccione una transición para obtener una vista previa.</a:t>
            </a:r>
          </a:p>
          <a:p>
            <a:endParaRPr lang="es-MX" dirty="0"/>
          </a:p>
          <a:p>
            <a:r>
              <a:rPr lang="es-MX" dirty="0"/>
              <a:t>Seleccione Opciones de efectos para elegir la dirección y la naturaleza de la transición.</a:t>
            </a:r>
          </a:p>
          <a:p>
            <a:endParaRPr lang="es-MX" dirty="0"/>
          </a:p>
          <a:p>
            <a:r>
              <a:rPr lang="es-MX" dirty="0"/>
              <a:t>Haga clic en Vista previa para ver el aspecto que tendrá la transición.</a:t>
            </a:r>
          </a:p>
          <a:p>
            <a:endParaRPr lang="es-MX" dirty="0"/>
          </a:p>
          <a:p>
            <a:r>
              <a:rPr lang="es-MX" dirty="0"/>
              <a:t>Seleccione Aplicar a todo para agregar el efecto de transición a toda la presentación</a:t>
            </a:r>
            <a:r>
              <a:rPr lang="es-MX" dirty="0" smtClean="0"/>
              <a:t>.</a:t>
            </a:r>
          </a:p>
          <a:p>
            <a:r>
              <a:rPr lang="es-AR" dirty="0">
                <a:hlinkClick r:id="rId2"/>
              </a:rPr>
              <a:t>https://www.google.com/search?q=transiciones+en+powerpoint&amp;sca_esv=56a8724cb68766c6&amp;ei=orSTaI6eN5Xa5OUPyouUSQ&amp;oq=tr&amp;gs_lp=Egxnd3Mtd2l6LXNlcnAiAnRyKgIIATIKEAAYgAQYQxiKBTIKEAAYgAQYQxiKBTIKEAAYgAQYQxiKBTIQEAAYgAQYsQMYQxiDARiKBTIIEAAYgAQYsQMyEBAAGIAEGLEDGEMYgwEYigUyCBAAGIAEGLEDMg0QABiABBixAxhDGIoFMggQABiABBixAzIIEAAYgAQYsQNIkEZQ3jZYvTpwAXgBkAEAmAGUAaAB7wGqAQMxLjG4AQHIAQD4AQGYAgOgAsMCqAIUwgITEAAYgAQYQxi0AhiKBRjqAtgBAcICGRAuGIAEGNEDGEMYtAIYxwEYigUY6gLYAQHCAh0QABiABBi0AhjUAxjlAhi3AxiKBRjqAhiKA9gBAcICEBAAGAMYtAIY6gIYjwHYAQLCAhMQLhgDGNQCGLQCGOoCGI8B2AECwgIFEAAYgASYAyTxBYyovOCYllExugYECAEYB7oGBggCEAEYCpIHAzEuMqAHnQuyBwMwLjK4B54CwgcFMy0xLjLIB0w&amp;sclient=gws-wiz-serp</a:t>
            </a:r>
            <a:endParaRPr lang="es-A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7123"/>
            <a:ext cx="2987824" cy="1904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93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399032"/>
          </a:xfrm>
        </p:spPr>
        <p:txBody>
          <a:bodyPr>
            <a:normAutofit/>
          </a:bodyPr>
          <a:lstStyle/>
          <a:p>
            <a:r>
              <a:rPr lang="es-MX" dirty="0" smtClean="0"/>
              <a:t>RESPUESTAS: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55490" y="2996952"/>
            <a:ext cx="4784576" cy="2502768"/>
          </a:xfrm>
        </p:spPr>
        <p:txBody>
          <a:bodyPr>
            <a:noAutofit/>
          </a:bodyPr>
          <a:lstStyle/>
          <a:p>
            <a:r>
              <a:rPr lang="es-MX" sz="1600" dirty="0" smtClean="0"/>
              <a:t>A:PowerPoint </a:t>
            </a:r>
            <a:r>
              <a:rPr lang="es-MX" sz="1600" dirty="0"/>
              <a:t>es un programa de presentación desarrollado por Microsoft, utilizado para crear y mostrar presentaciones visuales, típicamente en forma de diapositivas. Permite a los usuarios combinar texto, imágenes, videos, audio y otros elementos multimedia en diapositivas, así como agregar animaciones y transiciones para hacer las presentaciones más dinámicas e </a:t>
            </a:r>
            <a:r>
              <a:rPr lang="es-MX" sz="1600" dirty="0" smtClean="0"/>
              <a:t>interactivas</a:t>
            </a:r>
          </a:p>
          <a:p>
            <a:r>
              <a:rPr lang="es-AR" sz="1600" u="sng" dirty="0">
                <a:solidFill>
                  <a:srgbClr val="4B11A8"/>
                </a:solidFill>
                <a:latin typeface="Arial"/>
                <a:hlinkClick r:id="rId2"/>
              </a:rPr>
              <a:t>Microsoft PowerPoint - Wikipedia, la enciclopedia libre</a:t>
            </a:r>
          </a:p>
          <a:p>
            <a:r>
              <a:rPr lang="es-AR" sz="1600" u="sng" dirty="0">
                <a:solidFill>
                  <a:srgbClr val="202124"/>
                </a:solidFill>
                <a:latin typeface="Arial"/>
                <a:hlinkClick r:id="rId2"/>
              </a:rPr>
              <a:t>es.wikipedia.org › wiki › </a:t>
            </a:r>
            <a:r>
              <a:rPr lang="es-AR" sz="1600" u="sng" dirty="0" err="1" smtClean="0">
                <a:solidFill>
                  <a:srgbClr val="202124"/>
                </a:solidFill>
                <a:latin typeface="Arial"/>
                <a:hlinkClick r:id="rId2"/>
              </a:rPr>
              <a:t>Microsoft_PowerPoint</a:t>
            </a:r>
            <a:endParaRPr lang="es-AR" sz="1600" u="sng" dirty="0">
              <a:solidFill>
                <a:srgbClr val="202124"/>
              </a:solidFill>
              <a:latin typeface="Arial"/>
              <a:hlinkClick r:id="rId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05064"/>
            <a:ext cx="1833632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1" y="764704"/>
            <a:ext cx="648072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688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9512" y="115889"/>
            <a:ext cx="4824536" cy="5101678"/>
          </a:xfrm>
        </p:spPr>
        <p:txBody>
          <a:bodyPr>
            <a:normAutofit fontScale="62500" lnSpcReduction="20000"/>
          </a:bodyPr>
          <a:lstStyle/>
          <a:p>
            <a:r>
              <a:rPr lang="es-MX" sz="3300" b="1" dirty="0">
                <a:solidFill>
                  <a:schemeClr val="tx1">
                    <a:lumMod val="95000"/>
                  </a:schemeClr>
                </a:solidFill>
              </a:rPr>
              <a:t>B:Las características más importantes de PowerPoint incluyen la capacidad de crear presentaciones multimedia, insertar texto, imágenes, gráficos y videos, así como agregar transiciones y animaciones para hacerlas más dinámicas. También permite el uso de plantillas pre-diseñadas, la colaboración en tiempo real con otros usuarios y la integración con otras aplicaciones de Microsoft </a:t>
            </a:r>
            <a:r>
              <a:rPr lang="es-MX" b="1" i="1" dirty="0">
                <a:solidFill>
                  <a:schemeClr val="tx1"/>
                </a:solidFill>
                <a:hlinkClick r:id="rId2"/>
              </a:rPr>
              <a:t>https://www.google.com.ar/search?sca_esv=fd9de876da70e2b5&amp;q=caracteristicas+de+power+point&amp;oq=caracteristicas+de+power+point&amp;aqs=heirloom-srp..0l3Office</a:t>
            </a:r>
            <a:r>
              <a:rPr lang="es-MX" b="1" i="1" dirty="0"/>
              <a:t>. </a:t>
            </a:r>
            <a:endParaRPr lang="es-MX" b="1" i="1" dirty="0" smtClean="0"/>
          </a:p>
          <a:p>
            <a:endParaRPr lang="es-AR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718" y="332656"/>
            <a:ext cx="288487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Animaciones GIFs - Find &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154" y="3573016"/>
            <a:ext cx="2286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664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683568" y="476672"/>
            <a:ext cx="6832848" cy="2376264"/>
          </a:xfrm>
        </p:spPr>
        <p:txBody>
          <a:bodyPr>
            <a:normAutofit fontScale="85000" lnSpcReduction="20000"/>
          </a:bodyPr>
          <a:lstStyle/>
          <a:p>
            <a:r>
              <a:rPr lang="es-MX" b="1" i="1" dirty="0"/>
              <a:t>Diapositivas: Son las páginas individuales donde se crea y organiza el contenido de la presentación. </a:t>
            </a:r>
            <a:endParaRPr lang="es-AR" b="1" i="1" dirty="0"/>
          </a:p>
          <a:p>
            <a:r>
              <a:rPr lang="es-AR" b="1" i="1" dirty="0">
                <a:hlinkClick r:id="rId2"/>
              </a:rPr>
              <a:t>https://www.google.com.ar/search?sca_esv=fd9de876da70e2b5&amp;q=disposotivas+de+power+point&amp;oq=disposotivas+de+power+point&amp;aqs=heirloom-srp</a:t>
            </a:r>
            <a:r>
              <a:rPr lang="es-AR" b="1" i="1" dirty="0"/>
              <a:t>..</a:t>
            </a:r>
          </a:p>
        </p:txBody>
      </p:sp>
      <p:pic>
        <p:nvPicPr>
          <p:cNvPr id="23554" name="Picture 2" descr="DiseÃ±os de diapositivas de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010" y="2852936"/>
            <a:ext cx="554628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654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332656"/>
            <a:ext cx="6400800" cy="4374976"/>
          </a:xfrm>
        </p:spPr>
        <p:txBody>
          <a:bodyPr/>
          <a:lstStyle/>
          <a:p>
            <a:r>
              <a:rPr lang="es-MX" sz="1800" b="1" i="1" dirty="0"/>
              <a:t>Texto: Permite agregar información escrita, títulos, subtítulos y detalles a las </a:t>
            </a:r>
            <a:r>
              <a:rPr lang="es-MX" sz="1800" b="1" i="1" dirty="0" smtClean="0"/>
              <a:t>diapositivas</a:t>
            </a:r>
          </a:p>
          <a:p>
            <a:r>
              <a:rPr lang="es-AR" sz="1800" dirty="0">
                <a:hlinkClick r:id="rId2"/>
              </a:rPr>
              <a:t>https://www.google.com.ar/search?sca_esv=fd9de876da70e2b5&amp;q=texto+de+power+point&amp;oq=texto+de+power+point&amp;aqs=heirloom-srp..0l5</a:t>
            </a:r>
            <a:endParaRPr lang="es-AR" sz="1800" dirty="0"/>
          </a:p>
        </p:txBody>
      </p:sp>
      <p:pic>
        <p:nvPicPr>
          <p:cNvPr id="2052" name="Picture 4" descr="Cuadros de Tex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76872"/>
            <a:ext cx="574779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519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sz="1800" b="1" i="1" dirty="0"/>
              <a:t>Imágenes y Gráficos: Añaden elementos visuales para ilustrar ideas, conceptos y datos, haciendo la presentación más atractiva y comprensible. </a:t>
            </a:r>
            <a:endParaRPr lang="es-MX" sz="1800" b="1" i="1" dirty="0" smtClean="0"/>
          </a:p>
          <a:p>
            <a:r>
              <a:rPr lang="es-AR" sz="1800" dirty="0">
                <a:hlinkClick r:id="rId2"/>
              </a:rPr>
              <a:t>https://www.google.com.ar/search?sca_esv=fd9de876da70e2b5&amp;q=imagenes+y+graficos+de+power+point&amp;oq=imagenes+y+graficos+de+power+point&amp;aqs=heirloom-srp..0l1</a:t>
            </a:r>
            <a:endParaRPr lang="es-AR" sz="1800" dirty="0"/>
          </a:p>
        </p:txBody>
      </p:sp>
      <p:pic>
        <p:nvPicPr>
          <p:cNvPr id="3076" name="Picture 4" descr="https://encrypted-tbn0.gstatic.com/images?q=tbn:ANd9GcSt0dn8F82HnXaQsKjtWOmg5fibsxvTV5L0zfkiUoK3IMNHHc8-TMn8EKEIbA&amp;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68925"/>
            <a:ext cx="367240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648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31640" y="620688"/>
            <a:ext cx="6400800" cy="3048001"/>
          </a:xfrm>
        </p:spPr>
        <p:txBody>
          <a:bodyPr>
            <a:normAutofit fontScale="85000" lnSpcReduction="10000"/>
          </a:bodyPr>
          <a:lstStyle/>
          <a:p>
            <a:r>
              <a:rPr lang="es-MX" b="1" i="1" dirty="0"/>
              <a:t>Multimedia: Permite insertar videos, audio y otros archivos multimedia para enriquecer la presentación. </a:t>
            </a:r>
            <a:endParaRPr lang="es-MX" b="1" i="1" dirty="0" smtClean="0"/>
          </a:p>
          <a:p>
            <a:pPr indent="0">
              <a:buNone/>
            </a:pPr>
            <a:r>
              <a:rPr lang="es-AR" i="1" dirty="0" smtClean="0">
                <a:hlinkClick r:id="rId2"/>
              </a:rPr>
              <a:t>https://www.google.com.ar/search?sca_esv=fd9de876da70e2b5&amp;q=multimedia+de+power+point&amp;oq=multimedia+de+power+point&amp;aqs=heirloom-srp..0l5</a:t>
            </a:r>
            <a:endParaRPr lang="es-AR" i="1" dirty="0"/>
          </a:p>
        </p:txBody>
      </p:sp>
      <p:pic>
        <p:nvPicPr>
          <p:cNvPr id="22534" name="Picture 6" descr="PowerPoint Multimedia Slide with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09456"/>
            <a:ext cx="406794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9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ío">
  <a:themeElements>
    <a:clrScheme name="Brío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Brí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rí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310</TotalTime>
  <Words>1379</Words>
  <Application>Microsoft Office PowerPoint</Application>
  <PresentationFormat>Presentación en pantalla (4:3)</PresentationFormat>
  <Paragraphs>115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Brío</vt:lpstr>
      <vt:lpstr>.</vt:lpstr>
      <vt:lpstr>POWER POINT</vt:lpstr>
      <vt:lpstr>.</vt:lpstr>
      <vt:lpstr>RESPUESTAS: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Tipos de vistas </vt:lpstr>
      <vt:lpstr>Presentación de PowerPoint</vt:lpstr>
      <vt:lpstr>Presentación de PowerPoint</vt:lpstr>
      <vt:lpstr>Presentación de PowerPoint</vt:lpstr>
      <vt:lpstr>Presentación de PowerPoint</vt:lpstr>
      <vt:lpstr>Animaciones</vt:lpstr>
      <vt:lpstr>Presentación de PowerPoint</vt:lpstr>
      <vt:lpstr>Presentación de PowerPoint</vt:lpstr>
      <vt:lpstr>Presentación de PowerPoint</vt:lpstr>
      <vt:lpstr>                Transicion</vt:lpstr>
      <vt:lpstr>Tipos de transiciones</vt:lpstr>
      <vt:lpstr>Como aplicar las transiciones: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Secundaria</dc:creator>
  <cp:lastModifiedBy>Secundaria</cp:lastModifiedBy>
  <cp:revision>33</cp:revision>
  <dcterms:created xsi:type="dcterms:W3CDTF">2025-07-28T19:23:12Z</dcterms:created>
  <dcterms:modified xsi:type="dcterms:W3CDTF">2025-08-06T20:28:27Z</dcterms:modified>
</cp:coreProperties>
</file>