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2" autoAdjust="0"/>
  </p:normalViewPr>
  <p:slideViewPr>
    <p:cSldViewPr>
      <p:cViewPr>
        <p:scale>
          <a:sx n="80" d="100"/>
          <a:sy n="80" d="100"/>
        </p:scale>
        <p:origin x="-15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80C5B-2648-4F6E-A112-47572B58FD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8C686FF8-04A3-42E7-B368-252E6DCD18DD}" type="pres">
      <dgm:prSet presAssocID="{B1F80C5B-2648-4F6E-A112-47572B58FD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</dgm:ptLst>
  <dgm:cxnLst>
    <dgm:cxn modelId="{399F2008-4676-4635-AF6E-A483402A338C}" type="presOf" srcId="{B1F80C5B-2648-4F6E-A112-47572B58FD2F}" destId="{8C686FF8-04A3-42E7-B368-252E6DCD18DD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30FB-9E20-4856-8EBE-5D931AF0AFA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F2BE0-8A95-4606-83CA-479F6CF13B4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844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2BE0-8A95-4606-83CA-479F6CF13B41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716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https://www.google.com/search?q=animaci%C3%B3n+y+transici%C3%B3n+en+powerpoint&amp;sca_esv=fd9de876da70e2b5&amp;biw=1366&amp;bih=641&amp;ei=qAqRaLznMczX1sQP17Or4A8&amp;oq=AANIMACION+Y++en+powerpoint&amp;gs_lp=Egxnd3Mtd2l6LXNlcnAiG0FBTklNQUNJT04gWSAgZW4gcG93ZXJwb2ludCoCCAAyCBAAGAgYDRgeMgUQABjvBTIFEAAY7wUyCBAAGIAEGKIEMgUQABjvBTIIEAAYgAQYogRI71JQlglYojtwAXgBkAEBmAGxAaABxRWqAQQ0LjE5uAEByAEA-AEBmAIQoAKTEMICChAAGLADGNYEGEfCAgYQABgHGB7CAgQQABgewgIGEAAYBRgewgIIEAAYBRgHGB7CAgYQABgIGB7CAgoQABiABBhDGIoFwgIIEAAYBxgKGB7CAggQABgHGAgYHsICChAAGAUYBxgKGB7CAggQIRigARjDBMICChAhGKABGMMEGArCAgcQABiABBgNwgIGEAAYDRgewgIIEAAYBRgNGB6YAwCIBgGQBgiSBwQxLjE1oAfjiwGyBwQwLjE1uAeEEMIHCDItMy4xMi4xyAenAQ&amp;sclient=gws-wiz-serp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2BE0-8A95-4606-83CA-479F6CF13B41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827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2113B9-DFEF-4659-9E63-F571C98682D1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80233D-B40D-4FFC-88A7-5EA184F871AA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679a45043caa68e1&amp;q=COMO+SE+REALIZAN+LAS+transiciones+en+powerpoint&amp;source=lnms&amp;fbs=AIIjpHx4nJjfGojPVHhEACUHPiMQ33KVMWSawhpRB5XP_HUyXM2Vjh1M3qUCnwB-nb57b0m-_wC6bCClqNe3ElGBZ-Oxz-4gEhRO_eMu3XXJezgun1__OOObG9VVW9FUAQ3YnGxyh87slsFtYn9Honm0YcrFwq1L2bPCRc6X0mVo30R6Ymc1IpOpWjiQq4PMjf9Mq_6Xf5tpbwNa4ShKe50tx2yvJwXc5xabN5cdzn5YuUAWFKH7Ngo&amp;sa=X&amp;ved=2ahUKEwj8iP-4-PaOAxXDO7kGHfcnJLgQ0pQJegQIChAB&amp;biw=1366&amp;bih=641&amp;dpr=1#vhid=sPY4WBKp_a5mqM&amp;vssid=_76-TaMqlBsXM5OUPh-WhuQU_4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que+son+una+animacion+en+powerpoint&amp;sca_esv=679a45043caa68e1&amp;biw=1366&amp;bih=641&amp;ei=76-TaMqlBsXM5OUPh-WhuQU&amp;oq=que+son+una+anim+en+powerpoint&amp;gs_lp=Egxnd3Mtd2l6LXNlcnAiHnF1ZSBzb24gdW5hIGFuaW0gZW4gcG93ZXJwb2ludCoCCAAyCBAhGKABGMMEMggQIRigARjDBDIIECEYoAEYwwRIkHtQ0xFYxWBwBXgBkAEAmAHAAaAByyaqAQUzOC4xM7gBAcgBAPgBAZgCGaACihHCAgoQABiwAxjWBBhHwgIEECEYCsICBhAAGAcYHsICChAAGIAEGEMYigXCAggQABgHGAoYHsICCBAAGAcYCBgewgIIEAAYgAQYogTCAgUQABjvBcICBhAAGAgYHpgDAIgGAZAGCJIHBTE1LjEwoAeUtQKyBwUxMC4xMLgHxBDCBwgyLTkuMTUuMcgH0wE&amp;sclient=gws-wiz-ser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/search?sca_esv=63099446d56d4ef8&amp;q=definicion+de+power+point&amp;source=lnms&amp;fbs=AIIjpHx4nJjfGojPVHhEACUHPiMQht6_BFq6vBIoFFRK7qchKPjQ_Z1z7yPagG6yvcsm18Zof6lpAOh0oxRWuCWz9JHMhfjYXl9sNsY1deXH1EJQ250KgRDcTN6mOn3W2LW3XsNsGAkue3-vSWE5EY4R4RmxMf4FIvdR0esEktnpVQYTXStu9ILi1v20dl0PGoeKqu3rnpx6ALKqMHTv0HdmfCpYS-dv1w&amp;sa=X&amp;ved=2ahUKEwiqu7e2o-COAxXtqpUCHQuzJVEQ0pQJKAB6BAgfEAE&amp;biw=1366&amp;bih=589&amp;dpr=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fd9de876da70e2b5&amp;q=CARACTERISTICA+MAS+IMPORTANTES+DE+POWERPOINT&amp;source=lnms&amp;fbs=AIIjpHx4nJjfGojPVHhEACUHPiMQht6_BFq6vBIoFFRK7qchKG1cRgcE0P7z3SNizmlu0QnAo31FcWSm9PsQnW8mPH21fKIudaD3R16fQoIwc62HTyRj27qBoUIERDy8P489-vYLBwOe9Aq_0Lju5VFgUsYMToIfrsApPue1Yh_y6q0Y0YnpxV9Y2oqffRUzviMG-4Rnu_oTmloJSDbfF3IUknz5vf4WnkBMDDGpd8YRv3Xq895oeUE&amp;sa=X&amp;ved=2ahUKEwi116_97PGOAxUwr5UCHUI_ARkQ0pQJegQICRAB&amp;biw=1366&amp;bih=641&amp;dpr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sca_esv=fd9de876da70e2b5&amp;q=elementos+de+powerpoint&amp;source=lnms&amp;fbs=AIIjpHx4nJjfGojPVHhEACUHPiMQht6_BFq6vBIoFFRK7qchKPjQ_Z1z7yPagG6yvcsm18Zof6lpAOh0oxRWuCWz9JHMmXfBUJVUVPuZBO1zSNVLcGyf1IF8KMUM_ndG4jIR6H3EN09m-drx-osYPc-1DPb7JQpa9-2xa-wxxqFt7xkE635ZiB0gGFVwcGeXccPY440ctgsEvHb-SzTtdDhNTZbc9iH8m1zN0Rt_yQBpg6a9BpXTMv8&amp;sa=X&amp;ved=2ahUKEwih-c7m7_GOAxWCqJUCHZw7FyIQ0pQJegQIDRAB&amp;biw=1366&amp;bih=641&amp;dpr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search?q=tipos+de+vistas+en+powerpoint&amp;sca_esv=fd9de876da70e2b5&amp;biw=1366&amp;bih=641&amp;ei=WwmRaPO4CZ3K1sQP_fueiQo&amp;oq=tipos+de+vistas&amp;gs_lp=Egxnd3Mtd2l6LXNlcnAiD3RpcG9zIGRlIHZpc3RhcyoCCAYyChAAGIAEGEMYigUyBRAAGIAEMgUQABiABDIFEAAYgAQyBRAAGIAEMgUQABiABDIFEAAYgAQyBRAAGIAEMgoQABiABBhDGIoFMgUQABiABEj_L1C1CliLFHABeAGQAQCYAX6gAcgNqgEEMy4xM7gBAcgBAPgBAZgCBKAClAPCAgoQABiwAxjWBBhHwgINEAAYgAQYsAMYQxiKBcICBhAAGBYYHsICCBAAGIAEGKIEmAMAiAYBkAYKkgcDMS4zoAf1Z7IHAzAuM7gH-QLCBwUzLTMuMcgHQg&amp;sclient=gws-wiz-ser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TALLER LABORATORIO DE INFORMATICA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844824"/>
            <a:ext cx="8062912" cy="201622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ALUMNA: Guillermina Cañas</a:t>
            </a:r>
          </a:p>
          <a:p>
            <a:r>
              <a:rPr lang="es-MX" dirty="0" smtClean="0"/>
              <a:t>PROFE: Andrea </a:t>
            </a:r>
            <a:r>
              <a:rPr lang="es-MX" dirty="0" err="1" smtClean="0"/>
              <a:t>Gomez</a:t>
            </a:r>
            <a:endParaRPr lang="es-MX" dirty="0" smtClean="0"/>
          </a:p>
          <a:p>
            <a:r>
              <a:rPr lang="es-MX" dirty="0" smtClean="0"/>
              <a:t>Practico 4</a:t>
            </a:r>
          </a:p>
          <a:p>
            <a:r>
              <a:rPr lang="es-MX" dirty="0" smtClean="0"/>
              <a:t>TEMA: </a:t>
            </a:r>
            <a:r>
              <a:rPr lang="es-MX" dirty="0" err="1" smtClean="0"/>
              <a:t>Power</a:t>
            </a:r>
            <a:r>
              <a:rPr lang="es-MX" dirty="0" smtClean="0"/>
              <a:t> Point </a:t>
            </a:r>
          </a:p>
          <a:p>
            <a:r>
              <a:rPr lang="es-MX" dirty="0" smtClean="0"/>
              <a:t>CURSO:1A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9" y="2564904"/>
            <a:ext cx="3508648" cy="26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479"/>
            <a:ext cx="1495053" cy="15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edio marco"/>
          <p:cNvSpPr/>
          <p:nvPr/>
        </p:nvSpPr>
        <p:spPr>
          <a:xfrm rot="10800000">
            <a:off x="7847856" y="725500"/>
            <a:ext cx="1296144" cy="41490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033" name="Picture 9" descr="Resultado de imagen de wallpaper naruto sin fon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78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086" y="3233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E- En PowerPoint, las animaciones y transiciones son efectos visuales que pueden mejorar tus presentaciones, pero tienen propósitos diferentes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395536" y="1512257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En PowerPoint, las transiciones son efectos visuales que se aplican al pasar de una diapositiva a otra durante una presentación. Estos efectos ayudan a darle dinamismo y fluidez a la presentación, haciendo que la transición entre diapositivas sea más atractiva y menos abrupta.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712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48680"/>
            <a:ext cx="8424936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¿Qué hacen las transiciones?</a:t>
            </a:r>
          </a:p>
          <a:p>
            <a:r>
              <a:rPr lang="es-MX" dirty="0"/>
              <a:t>Las transiciones modifican la forma en que una diapositiva aparece o desaparece en la pantalla, creando efectos como desvanecimientos, movimientos, giros, etc. </a:t>
            </a:r>
          </a:p>
          <a:p>
            <a:r>
              <a:rPr lang="es-MX" dirty="0"/>
              <a:t>¿Dónde se encuentran?</a:t>
            </a:r>
          </a:p>
          <a:p>
            <a:r>
              <a:rPr lang="es-MX" dirty="0"/>
              <a:t>En PowerPoint, la sección de transiciones se encuentra en la pestaña "Transiciones" donde se pueden explorar y aplicar diferentes efectos. </a:t>
            </a:r>
          </a:p>
          <a:p>
            <a:r>
              <a:rPr lang="es-MX" dirty="0"/>
              <a:t>Control de la transición:</a:t>
            </a:r>
          </a:p>
          <a:p>
            <a:r>
              <a:rPr lang="es-MX" dirty="0"/>
              <a:t>Además del efecto visual, se puede controlar la velocidad de la transición y agregar sonido. </a:t>
            </a:r>
          </a:p>
          <a:p>
            <a:r>
              <a:rPr lang="es-MX" dirty="0"/>
              <a:t>Consideraciones:</a:t>
            </a:r>
          </a:p>
          <a:p>
            <a:r>
              <a:rPr lang="es-MX" dirty="0"/>
              <a:t>Aunque las transiciones pueden mejorar la presentación, es importante usarlas con moderación y elegir aquellas que complementen el contenido y no distraigan al público. </a:t>
            </a:r>
          </a:p>
          <a:p>
            <a:r>
              <a:rPr lang="es-MX" dirty="0"/>
              <a:t>Diferencia con animaciones:</a:t>
            </a:r>
          </a:p>
          <a:p>
            <a:r>
              <a:rPr lang="es-MX" dirty="0"/>
              <a:t>Mientras que las transiciones se aplican entre diapositivas, las animaciones se aplican a elementos individuales dentro de una misma diapositiva (texto, imágenes, etc.). </a:t>
            </a:r>
          </a:p>
          <a:p>
            <a:r>
              <a:rPr lang="es-MX" dirty="0"/>
              <a:t>Ejemplos:</a:t>
            </a:r>
          </a:p>
          <a:p>
            <a:r>
              <a:rPr lang="es-MX" dirty="0"/>
              <a:t>Algunas transiciones comunes incluyen "Desvanecer", "Cortinilla", "Empuje", "Barrido" y "Zoom".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252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332656"/>
            <a:ext cx="8424936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Pasos para aplicar transiciones:</a:t>
            </a:r>
          </a:p>
          <a:p>
            <a:r>
              <a:rPr lang="es-MX" b="1" dirty="0"/>
              <a:t>Selecciona la diapositiva:</a:t>
            </a:r>
            <a:r>
              <a:rPr lang="es-MX" dirty="0"/>
              <a:t> En el panel de miniaturas, elige la diapositiva a la que deseas agregar la transición.</a:t>
            </a:r>
          </a:p>
          <a:p>
            <a:r>
              <a:rPr lang="es-MX" b="1" dirty="0"/>
              <a:t>Abre la pestaña "Transiciones":</a:t>
            </a:r>
            <a:r>
              <a:rPr lang="es-MX" dirty="0"/>
              <a:t> Haz clic en la pestaña "Transiciones" en la cinta de opciones de PowerPoint.</a:t>
            </a:r>
          </a:p>
          <a:p>
            <a:r>
              <a:rPr lang="es-MX" b="1" dirty="0"/>
              <a:t>Elige un efecto:</a:t>
            </a:r>
            <a:r>
              <a:rPr lang="es-MX" dirty="0"/>
              <a:t> Explora la galería de transiciones y selecciona el efecto que prefieras.</a:t>
            </a:r>
          </a:p>
          <a:p>
            <a:r>
              <a:rPr lang="es-MX" b="1" dirty="0"/>
              <a:t>Personaliza la transición (opcional):</a:t>
            </a:r>
            <a:r>
              <a:rPr lang="es-MX" dirty="0"/>
              <a:t> Haz clic en "Opciones de efecto" para ajustar la dirección, la duración y otros detalles del efecto.</a:t>
            </a:r>
          </a:p>
          <a:p>
            <a:r>
              <a:rPr lang="es-MX" b="1" dirty="0" err="1"/>
              <a:t>Previsualiza</a:t>
            </a:r>
            <a:r>
              <a:rPr lang="es-MX" b="1" dirty="0"/>
              <a:t> la transición:</a:t>
            </a:r>
            <a:r>
              <a:rPr lang="es-MX" dirty="0"/>
              <a:t> Utiliza el botón "Vista previa" para ver cómo se verá el efecto en la diapositiva.</a:t>
            </a:r>
          </a:p>
          <a:p>
            <a:r>
              <a:rPr lang="es-MX" b="1" dirty="0"/>
              <a:t>Aplica a todas las diapositivas (opcional):</a:t>
            </a:r>
            <a:r>
              <a:rPr lang="es-MX" dirty="0"/>
              <a:t> Si deseas usar la misma transición en todas las diapositivas, haz clic en "Aplicar a todo".</a:t>
            </a:r>
          </a:p>
          <a:p>
            <a:pPr fontAlgn="ctr"/>
            <a:r>
              <a:rPr lang="es-MX" b="1" dirty="0"/>
              <a:t>Reproduce la presentación:</a:t>
            </a:r>
            <a:r>
              <a:rPr lang="es-MX" dirty="0"/>
              <a:t> Inicia la presentación para ver las transiciones en acción. </a:t>
            </a:r>
          </a:p>
          <a:p>
            <a:r>
              <a:rPr lang="es-MX" dirty="0"/>
              <a:t>Consejos adicionales:</a:t>
            </a:r>
          </a:p>
          <a:p>
            <a:r>
              <a:rPr lang="es-MX" b="1" dirty="0"/>
              <a:t>Transición "Transformación":</a:t>
            </a:r>
            <a:endParaRPr lang="es-MX" dirty="0"/>
          </a:p>
          <a:p>
            <a:pPr fontAlgn="ctr"/>
            <a:r>
              <a:rPr lang="es-MX" dirty="0"/>
              <a:t>Esta transición especial permite animar objetos dentro de una misma diapositiva.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199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2406" y="311320"/>
            <a:ext cx="864096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Animaciones vs. Transiciones:</a:t>
            </a:r>
          </a:p>
          <a:p>
            <a:r>
              <a:rPr lang="es-MX" dirty="0"/>
              <a:t>Las transiciones son efectos entre diapositivas, mientras que las animaciones son efectos dentro de una diapositiva. </a:t>
            </a:r>
          </a:p>
          <a:p>
            <a:r>
              <a:rPr lang="es-MX" dirty="0"/>
              <a:t>Desencadenadores:</a:t>
            </a:r>
          </a:p>
          <a:p>
            <a:r>
              <a:rPr lang="es-MX" dirty="0"/>
              <a:t>Puedes usar desencadenadores para activar animaciones en momentos específicos. </a:t>
            </a:r>
          </a:p>
          <a:p>
            <a:r>
              <a:rPr lang="es-MX" dirty="0"/>
              <a:t>Intervalos:</a:t>
            </a:r>
          </a:p>
          <a:p>
            <a:r>
              <a:rPr lang="es-MX" dirty="0"/>
              <a:t>Configura los intervalos para controlar cuándo se avanza a la siguiente diapositiva. </a:t>
            </a:r>
          </a:p>
          <a:p>
            <a:r>
              <a:rPr lang="es-MX" dirty="0"/>
              <a:t>Personalización:</a:t>
            </a:r>
          </a:p>
          <a:p>
            <a:r>
              <a:rPr lang="es-MX" dirty="0"/>
              <a:t>Ajusta la duración, el sonido y otros detalles de las transiciones para darle tu toque personal a la presentación. 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467544" y="38610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hlinkClick r:id="rId2"/>
              </a:rPr>
              <a:t>https://www.google.com/search?sca_esv=679a45043caa68e1&amp;q=COMO+SE+REALIZAN+LAS+transiciones+en+powerpoint&amp;source=lnms&amp;fbs=AIIjpHx4nJjfGojPVHhEACUHPiMQ33KVMWSawhpRB5XP_HUyXM2Vjh1M3qUCnwB-nb57b0m-_wC6bCClqNe3ElGBZ-Oxz-4gEhRO_eMu3XXJezgun1__OOObG9VVW9FUAQ3YnGxyh87slsFtYn9Honm0YcrFwq1L2bPCRc6X0mVo30R6Ymc1IpOpWjiQq4PMjf9Mq_6Xf5tpbwNa4ShKe50tx2yvJwXc5xabN5cdzn5YuUAWFKH7Ngo&amp;sa=X&amp;ved=2ahUKEwj8iP-4-PaOAxXDO7kGHfcnJLgQ0pQJegQIChAB&amp;biw=1366&amp;bih=641&amp;dpr=1#vhid=sPY4WBKp_a5mqM&amp;vssid=_76-TaMqlBsXM5OUPh-WhuQU_49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0619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52" y="116632"/>
            <a:ext cx="55446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342900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En PowerPoint, una animación es un efecto visual que se aplica a elementos individuales de una diapositiva, como texto, imágenes o formas, para crear movimiento o efectos especiales. Estas animaciones pueden hacer que los elementos aparezcan, desaparezcan, se muevan o cambien de alguna manera dentro de la diapositiva.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825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434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Tipos de animaciones:</a:t>
            </a:r>
          </a:p>
          <a:p>
            <a:r>
              <a:rPr lang="es-MX" b="1" dirty="0" smtClean="0"/>
              <a:t>Animaciones de entrada:</a:t>
            </a:r>
            <a:endParaRPr lang="es-MX" dirty="0" smtClean="0"/>
          </a:p>
          <a:p>
            <a:pPr fontAlgn="ctr"/>
            <a:r>
              <a:rPr lang="es-MX" dirty="0" smtClean="0"/>
              <a:t>Hacen que un elemento aparezca en la diapositiva con un efecto específico (por ejemplo, aparecer desde arriba, desvanecerse, etc.). </a:t>
            </a:r>
          </a:p>
          <a:p>
            <a:r>
              <a:rPr lang="es-MX" b="1" dirty="0" smtClean="0"/>
              <a:t>Animaciones de énfasis:</a:t>
            </a:r>
            <a:endParaRPr lang="es-MX" dirty="0" smtClean="0"/>
          </a:p>
          <a:p>
            <a:pPr fontAlgn="ctr"/>
            <a:r>
              <a:rPr lang="es-MX" dirty="0" smtClean="0"/>
              <a:t>Hacen que un elemento destaque dentro de la diapositiva, como girar, cambiar de tamaño o cambiar de color. </a:t>
            </a:r>
          </a:p>
          <a:p>
            <a:r>
              <a:rPr lang="es-MX" b="1" dirty="0" smtClean="0"/>
              <a:t>Animaciones de salida:</a:t>
            </a:r>
            <a:endParaRPr lang="es-MX" dirty="0" smtClean="0"/>
          </a:p>
          <a:p>
            <a:pPr fontAlgn="ctr"/>
            <a:r>
              <a:rPr lang="es-MX" dirty="0" smtClean="0"/>
              <a:t>Hacen que un elemento desaparezca de la diapositiva con un efecto específico (por ejemplo, desvanecerse, desaparecer hacia abajo, etc.). </a:t>
            </a:r>
          </a:p>
          <a:p>
            <a:r>
              <a:rPr lang="es-MX" b="1" dirty="0" smtClean="0"/>
              <a:t>Trayectorias de la animación:</a:t>
            </a:r>
            <a:endParaRPr lang="es-MX" dirty="0" smtClean="0"/>
          </a:p>
          <a:p>
            <a:r>
              <a:rPr lang="es-MX" dirty="0" smtClean="0"/>
              <a:t>Permiten que un elemento se mueva a través de una ruta personalizada dentro de la diapositiva.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53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4868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 la práctica:</a:t>
            </a:r>
          </a:p>
          <a:p>
            <a:pPr fontAlgn="ctr"/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Las animaciones pueden usarse para guiar la atención del público hacia ciertos puntos de la diapositiva o para hacer que la presentación sea más atractiva visualmente. </a:t>
            </a:r>
          </a:p>
          <a:p>
            <a:pPr fontAlgn="ctr"/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 pueden aplicar múltiples animaciones a un solo objeto. </a:t>
            </a:r>
          </a:p>
          <a:p>
            <a:pPr fontAlgn="ctr"/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El Panel de Animación en PowerPoint permite administrar y personalizar las animaciones. </a:t>
            </a:r>
          </a:p>
          <a:p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Las animaciones también se pueden usar para crear presentaciones animadas más complejas, que pueden incluso exportarse a formatos de video.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364502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</a:t>
            </a:r>
            <a:r>
              <a:rPr lang="es-AR" dirty="0">
                <a:hlinkClick r:id="rId2"/>
              </a:rPr>
              <a:t>www.google.com/search?q=que+son+una+animacion+en+powerpoint&amp;sca_esv=679a45043caa68e1&amp;biw=1366&amp;bih=641&amp;ei=76-TaMqlBsXM5OUPh-WhuQU&amp;oq=que+son+una+anim+en+powerpoint&amp;gs_lp=Egxnd3Mtd2l6LXNlcnAiHnF1ZSBzb24gdW5hIGFuaW0gZW4gcG93ZXJwb2ludCoCCAAyCBAhGKABGMMEMggQIRigARjDBDIIECEYoAEYwwRIkHtQ0xFYxWBwBXgBkAEAmAHAAaAByyaqAQUzOC4xM7gBAcgBAPgBAZgCGaACihHCAgoQABiwAxjWBBhHwgIEECEYCsICBhAAGAcYHsICChAAGIAEGEMYigXCAggQABgHGAoYHsICCBAAGAcYCBgewgIIEAAYgAQYogTCAgUQABjvBcICBhAAGAgYHpgDAIgGAZAGCJIHBTE1LjEwoAeUtQKyBwUxMC4xMLgHxBDCBwgyLTkuMTUuMcgH0wE&amp;sclient=gws-wiz-ser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84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2427"/>
            <a:ext cx="8496944" cy="31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87223" cy="272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3501008"/>
            <a:ext cx="81369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RESPUESTAS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422108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A- PowerPoint </a:t>
            </a:r>
            <a:r>
              <a:rPr lang="es-MX" dirty="0"/>
              <a:t>es un programa de software desarrollado por Microsoft que se utiliza para crear presentaciones visuales, típicamente con diapositivas. Permite a los usuarios combinar texto, imágenes, gráficos, audio y video para comunicar información de manera efectiva. Es ampliamente utilizado en entornos educativos y empresariales para diversos fines, como exposiciones, informes </a:t>
            </a:r>
            <a:r>
              <a:rPr lang="es-MX" dirty="0" smtClean="0"/>
              <a:t>y materiales de apoyo. </a:t>
            </a:r>
          </a:p>
          <a:p>
            <a:endParaRPr lang="es-MX" dirty="0" smtClean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2542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16632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Características principales:</a:t>
            </a:r>
          </a:p>
          <a:p>
            <a:r>
              <a:rPr lang="es-MX" dirty="0"/>
              <a:t>Diapositivas:</a:t>
            </a:r>
          </a:p>
          <a:p>
            <a:r>
              <a:rPr lang="es-MX" dirty="0"/>
              <a:t>PowerPoint organiza la información en una serie de diapositivas, cada una de las cuales puede contener texto, imágenes, gráficos, videos, audio y otros elementos multimedia. </a:t>
            </a:r>
          </a:p>
          <a:p>
            <a:r>
              <a:rPr lang="es-MX" dirty="0"/>
              <a:t>Diseño y formato:</a:t>
            </a:r>
          </a:p>
          <a:p>
            <a:r>
              <a:rPr lang="es-MX" dirty="0"/>
              <a:t>Ofrece herramientas para personalizar el diseño y formato de las diapositivas, incluyendo fuentes, colores, fondos y efectos. </a:t>
            </a:r>
          </a:p>
          <a:p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79845560"/>
              </p:ext>
            </p:extLst>
          </p:nvPr>
        </p:nvGraphicFramePr>
        <p:xfrm>
          <a:off x="726330" y="2564904"/>
          <a:ext cx="671456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orazón"/>
          <p:cNvSpPr/>
          <p:nvPr/>
        </p:nvSpPr>
        <p:spPr>
          <a:xfrm rot="2164216">
            <a:off x="8062025" y="340408"/>
            <a:ext cx="870643" cy="10013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323528" y="2852936"/>
            <a:ext cx="5472608" cy="36933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AR" dirty="0">
                <a:hlinkClick r:id="rId7"/>
              </a:rPr>
              <a:t>https://</a:t>
            </a:r>
            <a:r>
              <a:rPr lang="es-AR" dirty="0" smtClean="0">
                <a:hlinkClick r:id="rId7"/>
              </a:rPr>
              <a:t>www.google.com/search?sca_esv=63099446d56d4ef8&amp;q=definicion+de+power+point&amp;source=lnms&amp;fbs=AIIjpHx4nJjfGojPVHhEACUHPiMQht6_BFq6vBIoFFRK7qchKPjQ_Z1z7yPagG6yvcsm18Zof6lpAOh0oxRWuCWz9JHMhfjYXl9sNsY1deXH1EJQ250KgRDcTN6mOn3W2LW3XsNsGAkue3-vSWE5EY4R4RmxMf4FIvdR0esEktnpVQYTXStu9ILi1v20dl0PGoeKqu3rnpx6ALKqMHTv0HdmfCpYS-dv1w&amp;sa=X&amp;ved=2ahUKEwiqu7e2o-COAxXtqpUCHQuzJVEQ0pQJKAB6BAgfEAE&amp;biw=1366&amp;bih=589&amp;dpr=1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1243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B-Las </a:t>
            </a:r>
            <a:r>
              <a:rPr lang="es-MX" dirty="0"/>
              <a:t>características más importantes de PowerPoint incluyen la capacidad de crear presentaciones con diapositivas personalizables, agregar texto, imágenes, gráficos y videos, aplicar animaciones y transiciones, insertar audio y video, y utilizar plantillas prediseñadas o crear las propias</a:t>
            </a:r>
            <a:r>
              <a:rPr lang="es-MX" dirty="0" smtClean="0"/>
              <a:t>.    </a:t>
            </a:r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251520" y="184482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hlinkClick r:id="rId2"/>
              </a:rPr>
              <a:t>https://www.google.com/search?sca_esv=fd9de876da70e2b5&amp;q=CARACTERISTICA+MAS+IMPORTANTES+DE+POWERPOINT&amp;source=lnms&amp;fbs=AIIjpHx4nJjfGojPVHhEACUHPiMQht6_BFq6vBIoFFRK7qchKG1cRgcE0P7z3SNizmlu0QnAo31FcWSm9PsQnW8mPH21fKIudaD3R16fQoIwc62HTyRj27qBoUIERDy8P489-vYLBwOe9Aq_0Lju5VFgUsYMToIfrsApPue1Yh_y6q0Y0YnpxV9Y2oqffRUzviMG-4Rnu_oTmloJSDbfF3IUknz5vf4WnkBMDDGpd8YRv3Xq895oeUE&amp;sa=X&amp;ved=2ahUKEwi116_97PGOAxUwr5UCHUI_ARkQ0pQJegQICRAB&amp;biw=1366&amp;bih=641&amp;dpr=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731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4087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r>
              <a:rPr lang="es-AR" dirty="0" smtClean="0"/>
              <a:t>       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611560" y="306896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C- Los elementos principales de PowerPoint son las diapositivas, el texto, las imágenes, los gráficos y otros elementos multimedia como videos y sonidos</a:t>
            </a: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4210050"/>
            <a:ext cx="47434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26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88640"/>
            <a:ext cx="8558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1. Diapositivas:</a:t>
            </a:r>
          </a:p>
          <a:p>
            <a:r>
              <a:rPr lang="es-MX" dirty="0"/>
              <a:t>Son las páginas individuales donde se crea y muestra el contenido de la presentación. </a:t>
            </a:r>
          </a:p>
          <a:p>
            <a:r>
              <a:rPr lang="es-MX" dirty="0"/>
              <a:t>Pueden contener texto, imágenes, gráficos, videos, sonidos y otros elementos multimedia. </a:t>
            </a:r>
          </a:p>
          <a:p>
            <a:r>
              <a:rPr lang="es-MX" dirty="0"/>
              <a:t>Se pueden agregar, eliminar, duplicar y reorganizar. </a:t>
            </a:r>
          </a:p>
          <a:p>
            <a:r>
              <a:rPr lang="es-MX" dirty="0"/>
              <a:t>Se pueden agrupar en secciones para organizar mejor la presentación. </a:t>
            </a:r>
          </a:p>
          <a:p>
            <a:r>
              <a:rPr lang="es-MX" dirty="0"/>
              <a:t>2. Texto:</a:t>
            </a:r>
          </a:p>
          <a:p>
            <a:r>
              <a:rPr lang="es-MX" dirty="0"/>
              <a:t>Es un elemento fundamental para agregar información a las diapositivas. </a:t>
            </a:r>
          </a:p>
          <a:p>
            <a:r>
              <a:rPr lang="es-MX" dirty="0"/>
              <a:t>Se puede insertar y formatear utilizando diferentes fuentes, tamaños, colores y estilos. </a:t>
            </a:r>
          </a:p>
          <a:p>
            <a:r>
              <a:rPr lang="es-MX" dirty="0"/>
              <a:t>Se puede editar directamente desde la vista de esquema. </a:t>
            </a:r>
          </a:p>
          <a:p>
            <a:r>
              <a:rPr lang="es-MX" dirty="0"/>
              <a:t>3. Imágenes y Gráficos:</a:t>
            </a:r>
          </a:p>
          <a:p>
            <a:r>
              <a:rPr lang="es-MX" dirty="0"/>
              <a:t>Permiten enriquecer visualmente la presentación.</a:t>
            </a:r>
          </a:p>
          <a:p>
            <a:r>
              <a:rPr lang="es-MX" dirty="0"/>
              <a:t>Se pueden insertar imágenes desde archivos o desde internet.</a:t>
            </a:r>
          </a:p>
          <a:p>
            <a:r>
              <a:rPr lang="es-MX" dirty="0"/>
              <a:t>Se pueden insertar gráficos para representar datos de forma visual. </a:t>
            </a:r>
          </a:p>
          <a:p>
            <a:r>
              <a:rPr lang="es-MX" dirty="0"/>
              <a:t>4. Multimedia:</a:t>
            </a:r>
          </a:p>
          <a:p>
            <a:r>
              <a:rPr lang="es-MX" dirty="0"/>
              <a:t>PowerPoint permite agregar videos, sonidos y otros elementos multimedia a las diapositivas. </a:t>
            </a:r>
          </a:p>
          <a:p>
            <a:r>
              <a:rPr lang="es-MX" dirty="0"/>
              <a:t>Se pueden insertar videos desde archivos, videos web o grabar videos directamente. </a:t>
            </a:r>
          </a:p>
          <a:p>
            <a:r>
              <a:rPr lang="es-MX" dirty="0"/>
              <a:t>Se pueden insertar sonidos desde archivos o grabar sonido e insertarlo en una diapositiva.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659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0466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</a:t>
            </a:r>
            <a:r>
              <a:rPr lang="es-AR" dirty="0">
                <a:hlinkClick r:id="rId2"/>
              </a:rPr>
              <a:t>www.google.com/search?sca_esv=fd9de876da70e2b5&amp;q=elementos+de+powerpoint&amp;source=lnms&amp;fbs=AIIjpHx4nJjfGojPVHhEACUHPiMQht6_BFq6vBIoFFRK7qchKPjQ_Z1z7yPagG6yvcsm18Zof6lpAOh0oxRWuCWz9JHMmXfBUJVUVPuZBO1zSNVLcGyf1IF8KMUM_ndG4jIR6H3EN09m-drx-osYPc-1DPb7JQpa9-2xa-wxxqFt7xkE635ZiB0gGFVwcGeXccPY440ctgsEvHb-SzTtdDhNTZbc9iH8m1zN0Rt_yQBpg6a9BpXTMv8&amp;sa=X&amp;ved=2ahUKEwih-c7m7_GOAxWCqJUCHZw7FyIQ0pQJegQIDRAB&amp;biw=1366&amp;bih=641&amp;dpr=1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52291"/>
            <a:ext cx="6408712" cy="26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3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24905" y="43602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D-En PowerPoint, existen varios tipos de vistas que permiten editar, organizar y presentar una presentación de forma diferente.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714855" y="1268760"/>
            <a:ext cx="61330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Vistas principales:</a:t>
            </a:r>
          </a:p>
          <a:p>
            <a:r>
              <a:rPr lang="es-MX" dirty="0"/>
              <a:t>Vista Normal:</a:t>
            </a:r>
          </a:p>
          <a:p>
            <a:r>
              <a:rPr lang="es-MX" dirty="0"/>
              <a:t>Es la vista predeterminada donde se crea y edita cada diapositiva individualmente. Permite trabajar con la diapositiva, el esquema y las notas del orador.</a:t>
            </a:r>
          </a:p>
          <a:p>
            <a:r>
              <a:rPr lang="es-MX" dirty="0"/>
              <a:t>Vista Clasificador de Diapositivas:</a:t>
            </a:r>
          </a:p>
          <a:p>
            <a:r>
              <a:rPr lang="es-MX" dirty="0"/>
              <a:t>Muestra miniaturas de todas las diapositivas, facilitando la reorganización, duplicación o eliminación de diapositivas.</a:t>
            </a:r>
          </a:p>
          <a:p>
            <a:r>
              <a:rPr lang="es-MX" dirty="0"/>
              <a:t>Vista Presentación con diapositivas:</a:t>
            </a:r>
          </a:p>
          <a:p>
            <a:r>
              <a:rPr lang="es-MX" dirty="0"/>
              <a:t>Muestra la presentación completa en pantalla completa, como la vería la audiencia, permitiendo interactuar con ella.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843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04664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hlinkClick r:id="rId2"/>
              </a:rPr>
              <a:t>https://www.google.com/search?q=tipos+de+vistas+en+powerpoint&amp;sca_esv=fd9de876da70e2b5&amp;biw=1366&amp;bih=641&amp;ei=WwmRaPO4CZ3K1sQP_fueiQo&amp;oq=tipos+de+vistas&amp;gs_lp=Egxnd3Mtd2l6LXNlcnAiD3RpcG9zIGRlIHZpc3RhcyoCCAYyChAAGIAEGEMYigUyBRAAGIAEMgUQABiABDIFEAAYgAQyBRAAGIAEMgUQABiABDIFEAAYgAQyBRAAGIAEMgoQABiABBhDGIoFMgUQABiABEj_L1C1CliLFHABeAGQAQCYAX6gAcgNqgEEMy4xM7gBAcgBAPgBAZgCBKAClAPCAgoQABiwAxjWBBhHwgINEAAYgAQYsAMYQxiKBcICBhAAGBYYHsICCBAAGIAEGKIEmAMAiAYBkAYKkgcDMS4zoAf1Z7IHAzAuM7gH-QLCBwUzLTMuMcgHQg&amp;sclient=gws-wiz-serp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4829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05064"/>
            <a:ext cx="4829175" cy="193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316</TotalTime>
  <Words>958</Words>
  <Application>Microsoft Office PowerPoint</Application>
  <PresentationFormat>Presentación en pantalla (4:3)</PresentationFormat>
  <Paragraphs>98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Brío</vt:lpstr>
      <vt:lpstr>TALLER LABORATORIO DE INFORMATICA</vt:lpstr>
      <vt:lpstr>Presentación de PowerPoint</vt:lpstr>
      <vt:lpstr>Presentación de PowerPoint</vt:lpstr>
      <vt:lpstr>Presentación de PowerPoint</vt:lpstr>
      <vt:lpstr>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LABORATORIO DE INFORMATICA</dc:title>
  <dc:creator>Sacundario</dc:creator>
  <cp:lastModifiedBy>Secundario</cp:lastModifiedBy>
  <cp:revision>31</cp:revision>
  <dcterms:created xsi:type="dcterms:W3CDTF">2025-07-23T20:25:59Z</dcterms:created>
  <dcterms:modified xsi:type="dcterms:W3CDTF">2025-08-06T20:23:38Z</dcterms:modified>
</cp:coreProperties>
</file>