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5BD18CF1-48A3-4F5F-BBCF-9D3057671B89}">
          <p14:sldIdLst/>
        </p14:section>
        <p14:section name="Sección sin título" id="{582AA982-7F7D-44F7-BCB6-7DFC561E79E7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81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12F11AD-91C8-4AA6-87DD-A99E210291DB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0F82734-8B64-4109-9419-D81EA88E5817}" type="datetimeFigureOut">
              <a:rPr lang="es-AR" smtClean="0"/>
              <a:t>6/8/2025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search?sca_esv=fd9de876da70e2b5&amp;udm=2&amp;fbs=AIIjpHx4nJjfGojPVHhEACUHPiMQht6_BFq6vBIoFFRK7qchKEWEvuc0Hbw31oEI7c8o3y7EH2T73cHYgsE1-NZATxMpEZX5iGApNXoQtOTNvMiIjA2GDflTDR8y-Fvfz_MJ246GY--jcBeUPZuxjheHY1u6H58qXyT4mpp1lwGGYt5-uD_mWEaqV3bWwuYvyPVGL1Xx7P5HfLWrtkIPTdSE6ZOsUPyzyg&amp;q=tipo+de+vista+de+powerpoint&amp;sa=X&amp;ved=2ahUKEwjDm-DogPKOAxXZrZUCHZ3LAbMQtKgLegQIERAB&amp;biw=1024&amp;bih=589&amp;dpr=1#vhid=n8b9MFXpErIkrM&amp;vssid=mosaic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www.google.com/search?sca_esv=56a8724cb68766c6&amp;q=TRANSICION+DE+POWER+POINT&amp;source=lnms&amp;fbs=AIIjpHx4nJjfGojPVHhEACUHPiMQht6_BFq6vBIoFFRK7qchKEWEvuc0Hbw31oEI7c8o3y4MyqtV5m4rLCGDMco7dQbsyIaQOHyCAXyu58NAvveXZ4ULNLRf1EnRcGsOquqWMELLElD89KLTSJ2De23t3YAQtKsNehYODwBXWdYxPegAjSDrJ64CcQxdj0UpfrPm-ipXCsKC6fnz7JkUiteV6lQYlXUxrxs5WjLhO6a1fazi5Vv6Xbc&amp;sa=X&amp;ved=2ahUKEwjEprzY__aOAxUjH7kGHe5pEaEQ0pQJegQIDxAB&amp;biw=988&amp;bih=561&amp;dpr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s://www.google.com/search?sca_esv=56a8724cb68766c6&amp;q=ANIMACION+DE+POWER+POINT&amp;source=lnms&amp;fbs=AIIjpHx4nJjfGojPVHhEACUHPiMQht6_BFq6vBIoFFRK7qchKEWEvuc0Hbw31oEI7c8o3y4MyqtV5m4rLCGDMco7dQbsyIaQOHyCAXyu58NAvveXZ4ULNLRf1EnRcGsOquqWMEKZ0uPCzZt0MQ-DWSLB4fkPi--7M1U1_UnpAhSkXKu9j5rsGKJDlWfI_G2_Gez0BbKonFNykQbIYXDtBPMPpPdq11B2IQnXkcLiAs63Su1vjc7rsps&amp;sa=X&amp;ved=2ahUKEwiC_K6ygfeOAxXnBLkGHQpqG50Q0pQJegQIDhAB&amp;biw=988&amp;bih=561&amp;dpr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google.com/search?vsrid=CLeB1e6zssDjqAEQAhgBIiRjMjJmZjZiYy0wZjYwLTQ3Y2ItOTlhZi0wYjBmMWRkNWEzZjkyBiICY2coCjipuKqt8_GOAw&amp;vsint=CAIqDAoCCAcSAggKGAEgATojChYNAAAAPxUAAAA_HQAAgD8lAACAPzABEKgBGKwCJQAAgD8&amp;udm=26&amp;lns_mode=un&amp;source=lns.web.gisivli&amp;vsdim=168,30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a=X&amp;sca_esv=fd9de876da70e2b5&amp;udm=2&amp;fbs=AIIjpHx4nJjfGojPVHhEACUHPiMQht6_BFq6vBIoFFRK7qchKEOG9SkJ7ODu_B1g8gyvi7MXp9fg35UtDnhP82eAhbJ9RLEWJNJPqrVD7un-zuBSV9-R_16ZmCr7dmoC7B2R5qfNdZMOakHPLBmqKuKUS5IhcW_RJNnzakZWm59EtGHaxX5IOiGRXqjeBMPT9YNtpRM690O3QRrY0gfllQkqcbW82_bJAGTJ4luTtixjOyprMEcr0-c&amp;q=caracteristicas+mas+importantes+de+powerpoint&amp;ved=2ahUKEwiH-IOF9fGOAxUSqJUCHQ48OYgQtKgLegQIEBAB&amp;biw=1024&amp;bih=589&amp;dpr=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fd9de876da70e2b5&amp;q=elementos+de+powerpoint&amp;source=lnms&amp;fbs=AIIjpHx4nJjfGojPVHhEACUHPiMQht6_BFq6vBIoFFRK7qchKPjQ_Z1z7yPagG6yvcsm18Zof6lpAOh0oxRWuCWz9JHMmXfBUJVUVPuZBO1zSNVLcGyf1IF8KMUM_ndG4jIR6H1turhx-xpnbDhcg364Civ8j2s7wO94EVGW6cgZj6nKM3qEp-2a2sILuDgdVOZHMhM0uBsA_4Kof9cyHODPVmHhKcHZleVS-GO-kS2FBZnsy6daWok&amp;sa=X&amp;ved=2ahUKEwijlLmz_vGOAxUvqpUCHcU8MvQQ0pQJegQIDxAB&amp;biw=1024&amp;bih=589&amp;dpr=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7344816" cy="6048672"/>
          </a:xfrm>
        </p:spPr>
        <p:txBody>
          <a:bodyPr>
            <a:normAutofit/>
          </a:bodyPr>
          <a:lstStyle/>
          <a:p>
            <a:r>
              <a:rPr lang="es-MX" sz="4000" dirty="0" smtClean="0"/>
              <a:t>TRABAJO PRACTICO N° 4</a:t>
            </a:r>
            <a:endParaRPr lang="es-MX" sz="40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1412776"/>
            <a:ext cx="53186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TEMA: POWER POINT</a:t>
            </a:r>
          </a:p>
          <a:p>
            <a:r>
              <a:rPr lang="es-MX" sz="2400" dirty="0" smtClean="0"/>
              <a:t>TALLER LABORATORIO DE INFORMATICA</a:t>
            </a:r>
          </a:p>
          <a:p>
            <a:r>
              <a:rPr lang="es-MX" sz="2400" dirty="0" smtClean="0"/>
              <a:t>ALUMNA: CAMILA MONTIVEROS</a:t>
            </a:r>
          </a:p>
          <a:p>
            <a:r>
              <a:rPr lang="es-MX" sz="2400" dirty="0" smtClean="0"/>
              <a:t>PROFESORA: ANDREA GOMEZ</a:t>
            </a:r>
          </a:p>
          <a:p>
            <a:r>
              <a:rPr lang="es-MX" sz="2400" dirty="0" smtClean="0"/>
              <a:t>CURSO:1° A</a:t>
            </a:r>
          </a:p>
          <a:p>
            <a:r>
              <a:rPr lang="es-MX" sz="2400" dirty="0" smtClean="0"/>
              <a:t>AÑO: 2025</a:t>
            </a:r>
          </a:p>
          <a:p>
            <a:r>
              <a:rPr lang="es-MX" sz="2400" dirty="0" smtClean="0"/>
              <a:t>COLEGIO DEL PRADO</a:t>
            </a:r>
            <a:endParaRPr lang="es-AR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004048" y="4090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4355976" y="4275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pic>
        <p:nvPicPr>
          <p:cNvPr id="1031" name="Picture 7" descr="Minions animados: imágenes animadas de Minions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07" y="4090432"/>
            <a:ext cx="314974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Minions Cute GIF - Minions Cute Guitar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75098"/>
            <a:ext cx="2593446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1" descr="Colegio Del Prado S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AutoShape 13" descr="Colegio Del Prado S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1" name="AutoShape 15" descr="Colegio Del Prado SJ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2" name="AutoShape 17" descr="Colegio Del Prado SJ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>
            <a:off x="6115581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12" y="793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67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60648"/>
            <a:ext cx="453968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363669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544109" y="191829"/>
            <a:ext cx="26642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hlinkClick r:id="rId4"/>
              </a:rPr>
              <a:t>https://www.google.com/search?sca_esv=fd9de876da70e2b5&amp;udm=2&amp;fbs=AIIjpHx4nJjfGojPVHhEACUHPiMQht6_BFq6vBIoFFRK7qchKEWEvuc0Hbw31oEI7c8o3y7EH2T73cHYgsE1-NZATxMpEZX5iGApNXoQtOTNvMiIjA2GDflTDR8y-Fvfz_MJ246GY--jcBeUPZuxjheHY1u6H58qXyT4mpp1lwGGYt5-uD_mWEaqV3bWwuYvyPVGL1Xx7P5HfLWrtkIPTdSE6ZOsUPyzyg&amp;q=tipo+de+vista+de+powerpoint&amp;sa=X&amp;ved=2ahUKEwjDm-DogPKOAxXZrZUCHZ3LAbMQtKgLegQIERAB&amp;biw=1024&amp;bih=589&amp;dpr=1#vhid=n8b9MFXpErIkrM&amp;vssid=mosaic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34754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7620000" cy="5924128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s-MX" sz="3400" dirty="0" smtClean="0"/>
              <a:t>TRANSICION</a:t>
            </a:r>
          </a:p>
          <a:p>
            <a:r>
              <a:rPr lang="es-MX" sz="2600" dirty="0" smtClean="0">
                <a:solidFill>
                  <a:srgbClr val="001D35"/>
                </a:solidFill>
                <a:latin typeface="Google Sans"/>
              </a:rPr>
              <a:t>En PowerPoint, puedes aplicar transiciones a cada diapositiva individualmente o a todas a la vez. Para aplicar transiciones diferentes a cada diapositiva, selecciona la diapositiva deseada, ve a la pestaña "Transiciones" y elige un efecto de la galería. Para aplicar la misma transición a todas las diapositivas, selecciona la primera, aplica la transición y luego haz clic en "Aplicar a todas</a:t>
            </a:r>
            <a:r>
              <a:rPr lang="es-MX" sz="1600" dirty="0" smtClean="0">
                <a:solidFill>
                  <a:srgbClr val="001D35"/>
                </a:solidFill>
                <a:latin typeface="Google Sans"/>
              </a:rPr>
              <a:t>".</a:t>
            </a:r>
            <a:r>
              <a:rPr lang="es-MX" dirty="0" smtClean="0">
                <a:solidFill>
                  <a:srgbClr val="001D35"/>
                </a:solidFill>
                <a:latin typeface="Google Sans"/>
              </a:rPr>
              <a:t> </a:t>
            </a:r>
          </a:p>
          <a:p>
            <a:pPr marL="114300" indent="0">
              <a:buNone/>
            </a:pPr>
            <a:r>
              <a:rPr lang="es-MX" sz="3400" dirty="0" smtClean="0"/>
              <a:t>Tipo de transiciones</a:t>
            </a:r>
            <a:r>
              <a:rPr lang="es-MX" dirty="0" smtClean="0"/>
              <a:t>:</a:t>
            </a:r>
          </a:p>
          <a:p>
            <a:pPr marL="114300" indent="0">
              <a:buNone/>
            </a:pPr>
            <a:r>
              <a:rPr lang="es-MX" sz="2600" b="1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Sutiles:</a:t>
            </a:r>
            <a:endParaRPr lang="es-MX" sz="2600" dirty="0">
              <a:solidFill>
                <a:schemeClr val="tx2">
                  <a:lumMod val="75000"/>
                </a:schemeClr>
              </a:solidFill>
              <a:latin typeface="Google Sans"/>
            </a:endParaRPr>
          </a:p>
          <a:p>
            <a:pPr fontAlgn="ctr"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Transiciones suaves que añaden fluidez a la presentación sin ser demasiado llamativas. Ejemplos incluyen desvanecer, empujar (desde abajo, arriba, izquierda o derecha), barrer (en diferentes direcciones). </a:t>
            </a:r>
          </a:p>
          <a:p>
            <a:pPr marL="114300" indent="0">
              <a:buNone/>
            </a:pPr>
            <a:r>
              <a:rPr lang="es-MX" sz="2600" b="1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Llamativas</a:t>
            </a:r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:</a:t>
            </a:r>
            <a:endParaRPr lang="es-MX" dirty="0">
              <a:solidFill>
                <a:schemeClr val="tx2">
                  <a:lumMod val="75000"/>
                </a:schemeClr>
              </a:solidFill>
              <a:latin typeface="Google Sans"/>
            </a:endParaRPr>
          </a:p>
          <a:p>
            <a:pPr fontAlgn="ctr"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Transiciones más audaces que pueden captar la atención del público. Algunos ejemplos incluyen revelar, cubrir, reloj, y otras opciones más complejas. </a:t>
            </a:r>
          </a:p>
          <a:p>
            <a:pPr marL="114300" indent="0">
              <a:buNone/>
            </a:pPr>
            <a:r>
              <a:rPr lang="es-MX" sz="2600" b="1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Contenido dinámico</a:t>
            </a:r>
            <a:r>
              <a:rPr lang="es-MX" b="1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:</a:t>
            </a:r>
            <a:endParaRPr lang="es-MX" dirty="0">
              <a:solidFill>
                <a:schemeClr val="tx2">
                  <a:lumMod val="75000"/>
                </a:schemeClr>
              </a:solidFill>
              <a:latin typeface="Google Sans"/>
            </a:endParaRPr>
          </a:p>
          <a:p>
            <a:pPr fontAlgn="ctr"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Transiciones que afectan específicamente al texto o imágenes de la diapositiva, creando efectos interesantes en el contenido. </a:t>
            </a:r>
          </a:p>
          <a:p>
            <a:r>
              <a:rPr lang="es-MX" dirty="0">
                <a:solidFill>
                  <a:srgbClr val="001D35"/>
                </a:solidFill>
                <a:latin typeface="Google Sans"/>
              </a:rPr>
              <a:t>Otras consideraciones</a:t>
            </a:r>
            <a:r>
              <a:rPr lang="es-MX" dirty="0" smtClean="0">
                <a:solidFill>
                  <a:srgbClr val="001D35"/>
                </a:solidFill>
                <a:latin typeface="Google Sans"/>
              </a:rPr>
              <a:t>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 marL="114300" indent="0">
              <a:buNone/>
            </a:pPr>
            <a:r>
              <a:rPr lang="es-MX" sz="2600" b="1" dirty="0">
                <a:solidFill>
                  <a:schemeClr val="tx2">
                    <a:lumMod val="75000"/>
                  </a:schemeClr>
                </a:solidFill>
                <a:latin typeface="Google Sans"/>
              </a:rPr>
              <a:t>Transición "</a:t>
            </a:r>
            <a:r>
              <a:rPr lang="es-MX" sz="2600" b="1" dirty="0" smtClean="0">
                <a:solidFill>
                  <a:schemeClr val="tx2">
                    <a:lumMod val="75000"/>
                  </a:schemeClr>
                </a:solidFill>
                <a:latin typeface="Google Sans"/>
              </a:rPr>
              <a:t>Transformación</a:t>
            </a:r>
            <a:r>
              <a:rPr lang="es-MX" b="1" dirty="0" smtClean="0">
                <a:solidFill>
                  <a:srgbClr val="001D35"/>
                </a:solidFill>
                <a:latin typeface="Google Sans"/>
              </a:rPr>
              <a:t>":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 fontAlgn="ctr"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Un efecto que permite animar el movimiento suave de objetos de una diapositiva a otra, como texto, formas, imágenes, etc. </a:t>
            </a:r>
          </a:p>
          <a:p>
            <a:pPr>
              <a:buFont typeface="Arial"/>
              <a:buChar char="•"/>
            </a:pPr>
            <a:r>
              <a:rPr lang="es-MX" b="1" dirty="0">
                <a:solidFill>
                  <a:srgbClr val="001D35"/>
                </a:solidFill>
                <a:latin typeface="Google Sans"/>
              </a:rPr>
              <a:t>Parámetros de transición: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 fontAlgn="ctr"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Se pueden ajustar la duración y otros detalles de la transición para personalizarla. </a:t>
            </a:r>
          </a:p>
          <a:p>
            <a:pPr>
              <a:buFont typeface="Arial"/>
              <a:buChar char="•"/>
            </a:pPr>
            <a:r>
              <a:rPr lang="es-MX" b="1" dirty="0">
                <a:solidFill>
                  <a:srgbClr val="001D35"/>
                </a:solidFill>
                <a:latin typeface="Google Sans"/>
              </a:rPr>
              <a:t>Aplicación a diapositivas individuales o a todas: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>
              <a:buFont typeface="Arial"/>
              <a:buChar char="•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Las transiciones se pueden aplicar a una o varias diapositivas a la vez, o a toda la presentación. </a:t>
            </a:r>
          </a:p>
          <a:p>
            <a:pPr marL="114300" indent="0">
              <a:buNone/>
            </a:pPr>
            <a:endParaRPr lang="es-MX" dirty="0"/>
          </a:p>
          <a:p>
            <a:pPr marL="114300" indent="0">
              <a:buNone/>
            </a:pPr>
            <a:endParaRPr lang="es-MX" dirty="0" smtClean="0"/>
          </a:p>
          <a:p>
            <a:pPr marL="114300" indent="0">
              <a:buNone/>
            </a:pPr>
            <a:endParaRPr lang="es-MX" dirty="0" smtClean="0"/>
          </a:p>
          <a:p>
            <a:endParaRPr lang="es-MX" dirty="0" smtClean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78360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2016224" cy="5616624"/>
          </a:xfrm>
        </p:spPr>
        <p:txBody>
          <a:bodyPr>
            <a:normAutofit fontScale="85000" lnSpcReduction="20000"/>
          </a:bodyPr>
          <a:lstStyle/>
          <a:p>
            <a:r>
              <a:rPr lang="es-AR" dirty="0">
                <a:hlinkClick r:id="rId2"/>
              </a:rPr>
              <a:t>https://www.google.com/search?sca_esv=56a8724cb68766c6&amp;q=TRANSICION+DE+POWER+POINT&amp;source=lnms&amp;fbs=AIIjpHx4nJjfGojPVHhEACUHPiMQht6_BFq6vBIoFFRK7qchKEWEvuc0Hbw31oEI7c8o3y4MyqtV5m4rLCGDMco7dQbsyIaQOHyCAXyu58NAvveXZ4ULNLRf1EnRcGsOquqWMELLElD89KLTSJ2De23t3YAQtKsNehYODwBXWdYxPegAjSDrJ64CcQxdj0UpfrPm-ipXCsKC6fnz7JkUiteV6lQYlXUxrxs5WjLhO6a1fazi5Vv6Xbc&amp;sa=X&amp;ved=2ahUKEwjEprzY__aOAxUjH7kGHe5pEaEQ0pQJegQIDxAB&amp;biw=988&amp;bih=561&amp;dpr=1</a:t>
            </a:r>
            <a:endParaRPr lang="es-AR" dirty="0"/>
          </a:p>
        </p:txBody>
      </p:sp>
      <p:pic>
        <p:nvPicPr>
          <p:cNvPr id="6146" name="Picture 2" descr="MINIONS bg gif fond - GIF animado gratis - PicMi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265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gif: 23 ý tưởng để lưu lại ngày hôm nay từ &quot;gif&quot;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10" y="350100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7620000" cy="5852120"/>
          </a:xfrm>
        </p:spPr>
        <p:txBody>
          <a:bodyPr>
            <a:normAutofit fontScale="70000" lnSpcReduction="20000"/>
          </a:bodyPr>
          <a:lstStyle/>
          <a:p>
            <a:r>
              <a:rPr lang="es-MX" sz="3100" dirty="0" smtClean="0"/>
              <a:t>ANIMACION</a:t>
            </a:r>
          </a:p>
          <a:p>
            <a:r>
              <a:rPr lang="es-MX" dirty="0">
                <a:solidFill>
                  <a:srgbClr val="001D35"/>
                </a:solidFill>
                <a:latin typeface="Google Sans"/>
              </a:rPr>
              <a:t>Para aplicar animaciones individuales a cada elemento en PowerPoint, primero debes seleccionar el objeto que deseas animar y luego elegir un efecto de animación en la pestaña "Animaciones". Para agregar más animaciones al mismo objeto, selecciona "Agregar animación" y elige otro efecto. Puedes ajustar la secuencia y el tiempo de las animaciones en el "Panel de </a:t>
            </a:r>
            <a:r>
              <a:rPr lang="es-MX" dirty="0" smtClean="0">
                <a:solidFill>
                  <a:srgbClr val="001D35"/>
                </a:solidFill>
                <a:latin typeface="Google Sans"/>
              </a:rPr>
              <a:t>animación</a:t>
            </a:r>
          </a:p>
          <a:p>
            <a:endParaRPr lang="es-MX" dirty="0" smtClean="0">
              <a:solidFill>
                <a:srgbClr val="001D35"/>
              </a:solidFill>
              <a:latin typeface="Google Sans"/>
            </a:endParaRPr>
          </a:p>
          <a:p>
            <a:r>
              <a:rPr lang="es-MX" dirty="0" smtClean="0">
                <a:solidFill>
                  <a:schemeClr val="tx2">
                    <a:lumMod val="75000"/>
                  </a:schemeClr>
                </a:solidFill>
                <a:latin typeface="Google Sans"/>
              </a:rPr>
              <a:t>TIPO DE ANIMACIONES:</a:t>
            </a:r>
            <a:endParaRPr lang="es-MX" dirty="0" smtClean="0">
              <a:solidFill>
                <a:schemeClr val="tx2">
                  <a:lumMod val="75000"/>
                </a:schemeClr>
              </a:solidFill>
              <a:latin typeface="Google Sans"/>
            </a:endParaRPr>
          </a:p>
          <a:p>
            <a:pPr>
              <a:buFont typeface="+mj-lt"/>
              <a:buAutoNum type="arabicPeriod"/>
            </a:pPr>
            <a:r>
              <a:rPr lang="es-MX" b="1" dirty="0">
                <a:solidFill>
                  <a:srgbClr val="001D35"/>
                </a:solidFill>
                <a:latin typeface="Google Sans"/>
              </a:rPr>
              <a:t>1. Entrada: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 fontAlgn="ctr">
              <a:buFont typeface="+mj-lt"/>
              <a:buAutoNum type="arabicPeriod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Estos efectos determinan cómo un objeto aparece en la diapositiva. Por ejemplo, un objeto puede aparecer desvaneciéndose, girando o apareciendo desde un borde. </a:t>
            </a:r>
          </a:p>
          <a:p>
            <a:pPr>
              <a:buFont typeface="+mj-lt"/>
              <a:buAutoNum type="arabicPeriod"/>
            </a:pPr>
            <a:r>
              <a:rPr lang="es-MX" b="1" dirty="0">
                <a:solidFill>
                  <a:srgbClr val="001D35"/>
                </a:solidFill>
                <a:latin typeface="Google Sans"/>
              </a:rPr>
              <a:t>2. Énfasis: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 fontAlgn="ctr">
              <a:buFont typeface="+mj-lt"/>
              <a:buAutoNum type="arabicPeriod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Estos efectos se aplican a un objeto que ya está presente en la diapositiva, destacándolo o modificando su apariencia. Por ejemplo, un objeto puede cambiar de tamaño, girar o parpadear. </a:t>
            </a:r>
          </a:p>
          <a:p>
            <a:pPr>
              <a:buFont typeface="+mj-lt"/>
              <a:buAutoNum type="arabicPeriod"/>
            </a:pPr>
            <a:r>
              <a:rPr lang="es-MX" b="1" dirty="0">
                <a:solidFill>
                  <a:srgbClr val="001D35"/>
                </a:solidFill>
                <a:latin typeface="Google Sans"/>
              </a:rPr>
              <a:t>3. Salida: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pPr fontAlgn="ctr">
              <a:buFont typeface="+mj-lt"/>
              <a:buAutoNum type="arabicPeriod"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Estos efectos determinan cómo un objeto desaparece de la diapositiva. Por ejemplo, un objeto puede desaparecer desvaneciéndose, saliendo por un borde o moviéndose fuera de la pantalla. </a:t>
            </a:r>
          </a:p>
          <a:p>
            <a:r>
              <a:rPr lang="es-MX" b="1" dirty="0">
                <a:solidFill>
                  <a:srgbClr val="001D35"/>
                </a:solidFill>
                <a:latin typeface="Google Sans"/>
              </a:rPr>
              <a:t>4. Trayectorias de movimiento:</a:t>
            </a:r>
            <a:endParaRPr lang="es-MX" dirty="0">
              <a:solidFill>
                <a:srgbClr val="001D35"/>
              </a:solidFill>
              <a:latin typeface="Google Sans"/>
            </a:endParaRPr>
          </a:p>
          <a:p>
            <a:r>
              <a:rPr lang="es-MX" dirty="0">
                <a:solidFill>
                  <a:srgbClr val="001D35"/>
                </a:solidFill>
                <a:latin typeface="Google Sans"/>
              </a:rPr>
              <a:t>Estos efectos permiten que un objeto se mueva a lo largo de una ruta específica dentro de la diapositiva. La trayectoria puede ser una línea recta, un círculo, una curva o una forma personalizada. 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14696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2016224" cy="5688632"/>
          </a:xfrm>
        </p:spPr>
        <p:txBody>
          <a:bodyPr>
            <a:normAutofit fontScale="85000" lnSpcReduction="20000"/>
          </a:bodyPr>
          <a:lstStyle/>
          <a:p>
            <a:r>
              <a:rPr lang="es-AR" dirty="0">
                <a:hlinkClick r:id="rId2"/>
              </a:rPr>
              <a:t>https://www.google.com/search?sca_esv=56a8724cb68766c6&amp;q=ANIMACION+DE+POWER+POINT&amp;source=lnms&amp;fbs=AIIjpHx4nJjfGojPVHhEACUHPiMQht6_BFq6vBIoFFRK7qchKEWEvuc0Hbw31oEI7c8o3y4MyqtV5m4rLCGDMco7dQbsyIaQOHyCAXyu58NAvveXZ4ULNLRf1EnRcGsOquqWMEKZ0uPCzZt0MQ-DWSLB4fkPi--7M1U1_UnpAhSkXKu9j5rsGKJDlWfI_G2_Gez0BbKonFNykQbIYXDtBPMPpPdq11B2IQnXkcLiAs63Su1vjc7rsps&amp;sa=X&amp;ved=2ahUKEwiC_K6ygfeOAxXnBLkGHQpqG50Q0pQJegQIDhAB&amp;biw=988&amp;bih=561&amp;dpr=1</a:t>
            </a:r>
            <a:endParaRPr lang="es-AR" dirty="0"/>
          </a:p>
        </p:txBody>
      </p:sp>
      <p:pic>
        <p:nvPicPr>
          <p:cNvPr id="7170" name="Picture 2" descr="El rincón de los Gifs animados - Comunidad Movist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4762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fs - min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42" y="3789040"/>
            <a:ext cx="324936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,</a:t>
            </a:r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80711" y="3588626"/>
            <a:ext cx="256899" cy="1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4" y="692696"/>
            <a:ext cx="7539067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183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V="1">
            <a:off x="10908704" y="15958392"/>
            <a:ext cx="216024" cy="216024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29318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908720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hlinkClick r:id="rId3" action="ppaction://hlinkfile"/>
              </a:rPr>
              <a:t>google.com/</a:t>
            </a:r>
            <a:r>
              <a:rPr lang="es-AR" dirty="0" err="1" smtClean="0">
                <a:hlinkClick r:id="rId3" action="ppaction://hlinkfile"/>
              </a:rPr>
              <a:t>search?vsrid</a:t>
            </a:r>
            <a:r>
              <a:rPr lang="es-AR" dirty="0" smtClean="0">
                <a:hlinkClick r:id="rId3" action="ppaction://hlinkfile"/>
              </a:rPr>
              <a:t>=CLeB1e6zssDjqAEQAhgBIiRjMjJmZjZiYy0wZjYwLTQ3Y2ItOTlhZi0wYjBmMWRkNWEzZjkyBiICY2coCjipuKqt8_GOAw&amp;vsint=CAIqDAoCCAcSAggKGAEgATojChYNAAAAPxUAAAA_HQAAgD8lAACAPzABEKgBGKwCJQAAgD8&amp;udm=26&amp;lns_mode=</a:t>
            </a:r>
            <a:r>
              <a:rPr lang="es-AR" dirty="0" err="1" smtClean="0">
                <a:hlinkClick r:id="rId3" action="ppaction://hlinkfile"/>
              </a:rPr>
              <a:t>un&amp;source</a:t>
            </a:r>
            <a:r>
              <a:rPr lang="es-AR" dirty="0" smtClean="0">
                <a:hlinkClick r:id="rId3" action="ppaction://hlinkfile"/>
              </a:rPr>
              <a:t>=</a:t>
            </a:r>
            <a:r>
              <a:rPr lang="es-AR" dirty="0" err="1" smtClean="0">
                <a:hlinkClick r:id="rId3" action="ppaction://hlinkfile"/>
              </a:rPr>
              <a:t>lns.web.gisivli&amp;vsdim</a:t>
            </a:r>
            <a:r>
              <a:rPr lang="es-AR" dirty="0" smtClean="0">
                <a:hlinkClick r:id="rId3" action="ppaction://hlinkfile"/>
              </a:rPr>
              <a:t>=168,300</a:t>
            </a:r>
            <a:endParaRPr lang="es-AR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7" y="3573016"/>
            <a:ext cx="372807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08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H="1" flipV="1">
            <a:off x="14437096" y="5157192"/>
            <a:ext cx="313064" cy="100568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79512" y="476672"/>
            <a:ext cx="8183880" cy="59046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MX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s-MX" dirty="0"/>
              <a:t>PowerPoint es un programa de software desarrollado por Microsoft, utilizado para crear presentaciones visuales interactivas. Permite a los usuarios diseñar diapositivas con texto, imágenes, gráficos y elementos multimedia, añadiendo animaciones y transiciones para hacer las presentaciones más atractivas y dinámicas. Es una herramienta versátil empleada en diversos ámbitos, como educación, negocios y presentaciones personales, para compartir ideas, información y mensajes de manera efectiva. </a:t>
            </a:r>
            <a:endParaRPr lang="es-MX" dirty="0" smtClean="0"/>
          </a:p>
          <a:p>
            <a:pPr marL="0" indent="0">
              <a:buNone/>
            </a:pP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 UTLIDAD </a:t>
            </a:r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ES: </a:t>
            </a:r>
            <a:endParaRPr lang="es-MX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s-MX" sz="2800" dirty="0"/>
              <a:t>PowerPoint es una herramienta versátil para crear presentaciones visuales, utilizada tanto en ámbitos educativos como profesionales. Facilita la comunicación de ideas a través de diapositivas que pueden incluir texto, imágenes, gráficos, vídeos y animaciones. Su utilidad radica en la capacidad de resumir información, destacar puntos clave y crear presentaciones atractivas y dinámicas. 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AR" sz="3400" dirty="0"/>
          </a:p>
        </p:txBody>
      </p:sp>
    </p:spTree>
    <p:extLst>
      <p:ext uri="{BB962C8B-B14F-4D97-AF65-F5344CB8AC3E}">
        <p14:creationId xmlns:p14="http://schemas.microsoft.com/office/powerpoint/2010/main" val="3460562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8424" y="4581128"/>
            <a:ext cx="755576" cy="1224136"/>
          </a:xfrm>
        </p:spPr>
        <p:txBody>
          <a:bodyPr/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AR" dirty="0" smtClean="0"/>
              <a:t>´´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7620000" cy="6140152"/>
          </a:xfrm>
        </p:spPr>
        <p:txBody>
          <a:bodyPr>
            <a:normAutofit/>
          </a:bodyPr>
          <a:lstStyle/>
          <a:p>
            <a:r>
              <a:rPr lang="es-MX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Caracteristicas</a:t>
            </a:r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mas </a:t>
            </a:r>
            <a:r>
              <a:rPr lang="es-MX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es-MX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s-MX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MX" sz="3200" dirty="0"/>
              <a:t>Las características más importantes de PowerPoint incluyen la creación de presentaciones multimedia con diapositivas que pueden contener texto, imágenes, gráficos y videos. También permite personalizar plantillas y temas, insertar animaciones y transiciones, e integrar con otras aplicaciones de Office. Además, ofrece funciones de colaboración en línea y compatibilidad con varios formatos de archivo. </a:t>
            </a:r>
          </a:p>
        </p:txBody>
      </p:sp>
    </p:spTree>
    <p:extLst>
      <p:ext uri="{BB962C8B-B14F-4D97-AF65-F5344CB8AC3E}">
        <p14:creationId xmlns:p14="http://schemas.microsoft.com/office/powerpoint/2010/main" val="2452513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H="1">
            <a:off x="8610600" y="260648"/>
            <a:ext cx="1066800" cy="1282154"/>
          </a:xfrm>
        </p:spPr>
        <p:txBody>
          <a:bodyPr/>
          <a:lstStyle/>
          <a:p>
            <a:r>
              <a:rPr lang="es-MX" dirty="0" smtClean="0"/>
              <a:t>ñ</a:t>
            </a:r>
            <a:endParaRPr lang="es-A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4"/>
            <a:ext cx="5177159" cy="379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4365104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hlinkClick r:id="rId3"/>
              </a:rPr>
              <a:t>https://www.google.com/search?sa=X&amp;sca_esv=fd9de876da70e2b5&amp;udm=2&amp;fbs=AIIjpHx4nJjfGojPVHhEACUHPiMQht6_BFq6vBIoFFRK7qchKEOG9SkJ7ODu_B1g8gyvi7MXp9fg35UtDnhP82eAhbJ9RLEWJNJPqrVD7un-zuBSV9-R_16ZmCr7dmoC7B2R5qfNdZMOakHPLBmqKuKUS5IhcW_RJNnzakZWm59EtGHaxX5IOiGRXqjeBMPT9YNtpRM690O3QRrY0gfllQkqcbW82_bJAGTJ4luTtixjOyprMEcr0-c&amp;q=caracteristicas+mas+importantes+de+powerpoint&amp;ved=2ahUKEwiH-IOF9fGOAxUSqJUCHQ48OYgQtKgLegQIEBAB&amp;biw=1024&amp;bih=589&amp;dpr=1</a:t>
            </a:r>
            <a:endParaRPr lang="es-AR" dirty="0"/>
          </a:p>
        </p:txBody>
      </p:sp>
      <p:pic>
        <p:nvPicPr>
          <p:cNvPr id="2050" name="Picture 2" descr="Fotos GIFs divertidas de los Minions amarillos de la película cómica  'Despicable Me'_Spanish.china.org.cn_中国最权威的西班牙语新闻网站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26" y="548680"/>
            <a:ext cx="23812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492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32440" y="260648"/>
            <a:ext cx="1152128" cy="4032448"/>
          </a:xfrm>
        </p:spPr>
        <p:txBody>
          <a:bodyPr/>
          <a:lstStyle/>
          <a:p>
            <a:r>
              <a:rPr lang="es-MX" dirty="0" smtClean="0"/>
              <a:t>ñ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/>
          <a:lstStyle/>
          <a:p>
            <a:r>
              <a:rPr lang="es-MX" sz="3600" dirty="0" smtClean="0"/>
              <a:t>Elementos de </a:t>
            </a:r>
            <a:r>
              <a:rPr lang="es-MX" sz="3600" dirty="0" err="1" smtClean="0"/>
              <a:t>power</a:t>
            </a:r>
            <a:r>
              <a:rPr lang="es-MX" sz="3600" dirty="0" smtClean="0"/>
              <a:t> </a:t>
            </a:r>
            <a:r>
              <a:rPr lang="es-MX" sz="3600" dirty="0" err="1" smtClean="0"/>
              <a:t>point</a:t>
            </a:r>
            <a:r>
              <a:rPr lang="es-MX" sz="3600" dirty="0" smtClean="0"/>
              <a:t>:</a:t>
            </a:r>
            <a:endParaRPr lang="es-MX" sz="3600" dirty="0" smtClean="0"/>
          </a:p>
          <a:p>
            <a:r>
              <a:rPr lang="es-MX" sz="2400" dirty="0">
                <a:solidFill>
                  <a:srgbClr val="001D35"/>
                </a:solidFill>
                <a:latin typeface="Google Sans"/>
              </a:rPr>
              <a:t>Los elementos principales de PowerPoint son las diapositivas, el texto, las imágenes, los gráficos y otros elementos multimedia como videos y sonidos. Además, PowerPoint cuenta con una interfaz que incluye la barra de herramientas de acceso rápido, las pestañas o fichas, la cinta de opciones, el panel de navegación de diapositivas, el área de trabajo y la barra de estado. </a:t>
            </a:r>
            <a:endParaRPr lang="es-AR" sz="2400" dirty="0"/>
          </a:p>
        </p:txBody>
      </p:sp>
      <p:pic>
        <p:nvPicPr>
          <p:cNvPr id="3074" name="Picture 2" descr="Minions in Action: Animated Fun from Despicable M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64807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64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97208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23528" y="3501008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hlinkClick r:id="rId3"/>
              </a:rPr>
              <a:t>https://www.google.com/search?sca_esv=fd9de876da70e2b5&amp;q=elementos+de+powerpoint&amp;source=lnms&amp;fbs=AIIjpHx4nJjfGojPVHhEACUHPiMQht6_BFq6vBIoFFRK7qchKPjQ_Z1z7yPagG6yvcsm18Zof6lpAOh0oxRWuCWz9JHMmXfBUJVUVPuZBO1zSNVLcGyf1IF8KMUM_ndG4jIR6H1turhx-xpnbDhcg364Civ8j2s7wO94EVGW6cgZj6nKM3qEp-2a2sILuDgdVOZHMhM0uBsA_4Kof9cyHODPVmHhKcHZleVS-GO-kS2FBZnsy6daWok&amp;sa=X&amp;ved=2ahUKEwijlLmz_vGOAxUvqpUCHcU8MvQQ0pQJegQIDxAB&amp;biw=1024&amp;bih=589&amp;dpr=1</a:t>
            </a:r>
            <a:endParaRPr lang="es-AR" dirty="0"/>
          </a:p>
        </p:txBody>
      </p:sp>
      <p:pic>
        <p:nvPicPr>
          <p:cNvPr id="2" name="Picture 2" descr="GIF de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60" y="-17140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13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04664"/>
            <a:ext cx="7620000" cy="5996136"/>
          </a:xfrm>
        </p:spPr>
        <p:txBody>
          <a:bodyPr/>
          <a:lstStyle/>
          <a:p>
            <a:r>
              <a:rPr lang="es-MX" sz="2800" dirty="0" smtClean="0"/>
              <a:t>Tipo de vista de </a:t>
            </a:r>
            <a:r>
              <a:rPr lang="es-MX" sz="2800" dirty="0" err="1" smtClean="0"/>
              <a:t>power</a:t>
            </a:r>
            <a:r>
              <a:rPr lang="es-MX" sz="2800" dirty="0" smtClean="0"/>
              <a:t> </a:t>
            </a:r>
            <a:r>
              <a:rPr lang="es-MX" sz="2800" dirty="0" err="1" smtClean="0"/>
              <a:t>point</a:t>
            </a:r>
            <a:r>
              <a:rPr lang="es-MX" sz="2800" dirty="0" smtClean="0"/>
              <a:t>:</a:t>
            </a:r>
            <a:endParaRPr lang="es-AR" sz="2800" dirty="0"/>
          </a:p>
          <a:p>
            <a:endParaRPr lang="es-MX" dirty="0" smtClean="0"/>
          </a:p>
          <a:p>
            <a:pPr marL="114300" indent="0">
              <a:buNone/>
            </a:pPr>
            <a:r>
              <a:rPr lang="es-MX" dirty="0">
                <a:solidFill>
                  <a:srgbClr val="001D35"/>
                </a:solidFill>
                <a:latin typeface="Google Sans"/>
              </a:rPr>
              <a:t>En PowerPoint, existen varios tipos de vistas que facilitan la creación, edición y presentación de diapositivas. Estas vistas incluyen la Vista Normal, Vista Clasificador de Diapositivas, Vista Esquema, Vista Página de Notas, Vista Presentación con Diapositivas y Vista Moderador. Cada vista está diseñada para una tarea específica, permitiendo a los usuarios trabajar de manera más eficiente. </a:t>
            </a:r>
            <a:endParaRPr lang="es-AR" dirty="0"/>
          </a:p>
        </p:txBody>
      </p:sp>
      <p:pic>
        <p:nvPicPr>
          <p:cNvPr id="5122" name="Picture 2" descr="12 marvellous Minion moments to get you through the d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77072"/>
            <a:ext cx="3429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2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423</TotalTime>
  <Words>326</Words>
  <Application>Microsoft Office PowerPoint</Application>
  <PresentationFormat>Presentación en pantalla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Adyacencia</vt:lpstr>
      <vt:lpstr>Presentación de PowerPoint</vt:lpstr>
      <vt:lpstr>,</vt:lpstr>
      <vt:lpstr>Presentación de PowerPoint</vt:lpstr>
      <vt:lpstr>Presentación de PowerPoint</vt:lpstr>
      <vt:lpstr> ´´</vt:lpstr>
      <vt:lpstr>ñ</vt:lpstr>
      <vt:lpstr>ñ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PRACTICO N°4</dc:title>
  <dc:creator>Secundaria</dc:creator>
  <cp:lastModifiedBy>Secundaria</cp:lastModifiedBy>
  <cp:revision>35</cp:revision>
  <dcterms:created xsi:type="dcterms:W3CDTF">2025-07-23T19:33:53Z</dcterms:created>
  <dcterms:modified xsi:type="dcterms:W3CDTF">2025-08-06T20:27:13Z</dcterms:modified>
</cp:coreProperties>
</file>