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37" autoAdjust="0"/>
  </p:normalViewPr>
  <p:slideViewPr>
    <p:cSldViewPr>
      <p:cViewPr>
        <p:scale>
          <a:sx n="100" d="100"/>
          <a:sy n="100" d="100"/>
        </p:scale>
        <p:origin x="-51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8D4BB-28C3-4EFD-B2C4-CEE4F8E774A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D041C-B854-4308-ACCD-35BA1FCBE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14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D041C-B854-4308-ACCD-35BA1FCBE3C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18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14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68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30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008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34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37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37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7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94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144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6109-C5A1-4D94-8D3D-5C38763584D4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B1C9-C009-4CF2-89BC-7E86E23E3A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79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search?sca_esv=56a8724cb68766c6&amp;q=animacion+y+transicion+de+power+point+explica+cada+uno&amp;source=lnms&amp;fbs=AIIjpHx4nJjfGojPVHhEACUHPiMQht6_BFq6vBIoFFRK7qchKEWEvuc0Hbw31oEI7c8o3y7EH2T73cHYgsE1-NZATxMpEZX5iGApNXoQtOTNvMiIjKZWgUwBEjxgbXqOA63Ym7a75gi5ePaAwl78EmrbhXuotfzkEJwZ0kQ9Rh1IK-1jdnjCeyKVGNKU-0lMZ4gGgdLuQNwOcrLDbxp8A2pf1C__V94TucdCyqzlvfOVcPA472kttDc&amp;sa=X&amp;ved=2ahUKEwjs5Mfb-_aOAxVAGbkGHTM3I60Q0pQJegQICRAB&amp;biw=1366&amp;bih=589&amp;dp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finicion+de+power+point+y+su+utilidad&amp;oq=definicion+de+power+point+y+su+utilidad&amp;gs_lcrp=EgZjaHJvbWUyBggAEEUYOTIHCAEQIRigATIHCAIQIRifBdIBCjM2MzE4ajBqMTWoAgCwAgA&amp;sourceid=chrome&amp;ie=UTF-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cracteristicas+mas+importante+de+power+point+y+su+utilidad&amp;sca_esv=63099446d56d4ef8&amp;ei=XMuHaLeJMvLV1sQPkamt8AQ&amp;ved=0ahUKEwi3p8T2oOCOAxXyqpUCHZFUC04Q4dUDCBA&amp;uact=5&amp;oq=cracteristicas+mas+importante+de+power+point+y+su+utilidad&amp;gs_lp=Egxnd3Mtd2l6LXNlcnAiOmNyYWN0ZXJpc3RpY2FzIG1hcyBpbXBvcnRhbnRlIGRlIHBvd2VyIHBvaW50IHkgc3UgdXRpbGlkYWQyChAAGLADGNYEGEcyChAAGLADGNYEGEcyChAAGLADGNYEGEcyChAAGLADGNYEGEcyChAAGLADGNYEGEcyChAAGLADGNYEGEcyChAAGLADGNYEGEcyChAAGLADGNYEGEdI_SZQ2R5Y2R5wA3gBkAEAmAEAoAEAqgEAuAEDyAEA-AEB-AECmAIDoAIaqAIKwgIdEAAYgAQYtAIY1AMY5QIYtwMYigUY6gIYigPYAQGYAwniAwUSATEgQPEFbiJtP4g9uPSIBgGQBgi6BgQIARgHkgcBM6AHALIHALgHAMIHAzItM8gHFg&amp;sclient=gws-wiz-ser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3ee704457ab872fb&amp;cs=0&amp;q=Panel+de+diapositivas&amp;sa=X&amp;ved=2ahUKEwjLjJur_vGOAxXnppUCHWHwDFkQxccNegQIKxAB&amp;mstk=AUtExfAAdbV1NjJr9kdV7PsQPOmGxaLxRp04VBoSa44tV-T00QD2SWcoqDDJCkJIo21CcYNC8gsK21qMMfcCXS6LPVjewsWDSLjeqp-PaTib2KIxGwudby9YA8kPp-q0Lkvs-78&amp;csui=3" TargetMode="External"/><Relationship Id="rId2" Type="http://schemas.openxmlformats.org/officeDocument/2006/relationships/hyperlink" Target="https://www.google.com/search?sca_esv=3ee704457ab872fb&amp;cs=0&amp;q=Cinta+de+opciones&amp;sa=X&amp;ved=2ahUKEwjLjJur_vGOAxXnppUCHWHwDFkQxccNegQIKBAB&amp;mstk=AUtExfAAdbV1NjJr9kdV7PsQPOmGxaLxRp04VBoSa44tV-T00QD2SWcoqDDJCkJIo21CcYNC8gsK21qMMfcCXS6LPVjewsWDSLjeqp-PaTib2KIxGwudby9YA8kPp-q0Lkvs-78&amp;csui=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/search?sca_esv=3ee704457ab872fb&amp;q=elementos+de+power+point+y+que+funcioncumple+cada+uno&amp;source=lnms&amp;fbs=AIIjpHx4nJjfGojPVHhEACUHPiMQht6_BFq6vBIoFFRK7qchKEWEvuc0Hbw31oEI7c8o3y7EH2T73cHYgsE1-NZATxMpGR5vj5F1FSpJQGl9M4am3709kXxFlYHA-KUl_i_ojuEuVN9QL1P066dJEHMqVwEzqIliYtZAmtuIUP9GkPMDelWFSBaDYfOT-qPjl6zbDNz82RTan9zICZu4vHvJKDSgkd9xTtRYSxrGsQREHsKX-llgdNQ&amp;sa=X&amp;ved=2ahUKEwieh8Oc_vGOAxWRQ7gEHWybOyYQ0pQJegQIERAB&amp;biw=1034&amp;bih=613&amp;dpr=1" TargetMode="External"/><Relationship Id="rId4" Type="http://schemas.openxmlformats.org/officeDocument/2006/relationships/hyperlink" Target="https://www.google.com/search?sca_esv=3ee704457ab872fb&amp;cs=0&amp;q=Barra+de+estado&amp;sa=X&amp;ved=2ahUKEwjLjJur_vGOAxXnppUCHWHwDFkQxccNegQIKhAB&amp;mstk=AUtExfAAdbV1NjJr9kdV7PsQPOmGxaLxRp04VBoSa44tV-T00QD2SWcoqDDJCkJIo21CcYNC8gsK21qMMfcCXS6LPVjewsWDSLjeqp-PaTib2KIxGwudby9YA8kPp-q0Lkvs-78&amp;csui=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search?sca_esv=56a8724cb68766c6&amp;q=animacion+y+transicion+de+power+point+explica+cada+uno&amp;source=lnms&amp;fbs=AIIjpHx4nJjfGojPVHhEACUHPiMQht6_BFq6vBIoFFRK7qchKEWEvuc0Hbw31oEI7c8o3y7EH2T73cHYgsE1-NZATxMpEZX5iGApNXoQtOTNvMiIjKZWgUwBEjxgbXqOA63Ym7a75gi5ePaAwl78EmrbhXuotfzkEJwZ0kQ9Rh1IK-1jdnjCeyKVGNKU-0lMZ4gGgdLuQNwOcrLDbxp8A2pf1C__V94TucdCyqzlvfOVcPA472kttDc&amp;sa=X&amp;ved=2ahUKEwjs5Mfb-_aOAxVAGbkGHTM3I60Q0pQJegQICRAB&amp;biw=1366&amp;bih=589&amp;dp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87474"/>
            <a:ext cx="7704856" cy="1102519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Bodoni MT Black" pitchFamily="18" charset="0"/>
              </a:rPr>
              <a:t/>
            </a:r>
            <a:br>
              <a:rPr lang="es-MX" dirty="0" smtClean="0">
                <a:latin typeface="Bodoni MT Black" pitchFamily="18" charset="0"/>
              </a:rPr>
            </a:br>
            <a:r>
              <a:rPr lang="es-MX" dirty="0" smtClean="0">
                <a:latin typeface="Bodoni MT Black" pitchFamily="18" charset="0"/>
              </a:rPr>
              <a:t>Trabajo practico</a:t>
            </a:r>
            <a:br>
              <a:rPr lang="es-MX" dirty="0" smtClean="0">
                <a:latin typeface="Bodoni MT Black" pitchFamily="18" charset="0"/>
              </a:rPr>
            </a:br>
            <a:r>
              <a:rPr lang="es-MX" dirty="0" err="1" smtClean="0">
                <a:latin typeface="Bodoni MT Black" pitchFamily="18" charset="0"/>
              </a:rPr>
              <a:t>Power</a:t>
            </a:r>
            <a:r>
              <a:rPr lang="es-MX" dirty="0" smtClean="0">
                <a:latin typeface="Bodoni MT Black" pitchFamily="18" charset="0"/>
              </a:rPr>
              <a:t> Point </a:t>
            </a:r>
            <a:br>
              <a:rPr lang="es-MX" dirty="0" smtClean="0">
                <a:latin typeface="Bodoni MT Black" pitchFamily="18" charset="0"/>
              </a:rPr>
            </a:br>
            <a:endParaRPr lang="es-AR" dirty="0">
              <a:latin typeface="Bodoni MT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545636"/>
            <a:ext cx="6336704" cy="1476468"/>
          </a:xfrm>
        </p:spPr>
        <p:txBody>
          <a:bodyPr>
            <a:normAutofit fontScale="55000" lnSpcReduction="20000"/>
          </a:bodyPr>
          <a:lstStyle/>
          <a:p>
            <a:r>
              <a:rPr lang="es-MX" dirty="0" smtClean="0">
                <a:latin typeface="Arial Rounded MT Bold" pitchFamily="34" charset="0"/>
              </a:rPr>
              <a:t>Taller L</a:t>
            </a:r>
            <a:r>
              <a:rPr lang="es-MX" dirty="0" smtClean="0">
                <a:latin typeface="Arial Rounded MT Bold" pitchFamily="34" charset="0"/>
              </a:rPr>
              <a:t>aboratorio </a:t>
            </a:r>
            <a:r>
              <a:rPr lang="es-MX" dirty="0">
                <a:latin typeface="Arial Rounded MT Bold" pitchFamily="34" charset="0"/>
              </a:rPr>
              <a:t>D</a:t>
            </a:r>
            <a:r>
              <a:rPr lang="es-MX" dirty="0" smtClean="0">
                <a:latin typeface="Arial Rounded MT Bold" pitchFamily="34" charset="0"/>
              </a:rPr>
              <a:t>e Informática</a:t>
            </a:r>
            <a:endParaRPr lang="es-MX" dirty="0" smtClean="0">
              <a:latin typeface="Arial Rounded MT Bold" pitchFamily="34" charset="0"/>
            </a:endParaRPr>
          </a:p>
          <a:p>
            <a:r>
              <a:rPr lang="es-MX" dirty="0" smtClean="0">
                <a:latin typeface="Arial Rounded MT Bold" pitchFamily="34" charset="0"/>
              </a:rPr>
              <a:t>Alumno: </a:t>
            </a:r>
            <a:r>
              <a:rPr lang="es-MX" dirty="0">
                <a:latin typeface="Arial Rounded MT Bold" pitchFamily="34" charset="0"/>
              </a:rPr>
              <a:t>L</a:t>
            </a:r>
            <a:r>
              <a:rPr lang="es-MX" dirty="0" smtClean="0">
                <a:latin typeface="Arial Rounded MT Bold" pitchFamily="34" charset="0"/>
              </a:rPr>
              <a:t>isandro </a:t>
            </a:r>
            <a:r>
              <a:rPr lang="es-MX" dirty="0" err="1">
                <a:latin typeface="Arial Rounded MT Bold" pitchFamily="34" charset="0"/>
              </a:rPr>
              <a:t>B</a:t>
            </a:r>
            <a:r>
              <a:rPr lang="es-MX" dirty="0" err="1" smtClean="0">
                <a:latin typeface="Arial Rounded MT Bold" pitchFamily="34" charset="0"/>
              </a:rPr>
              <a:t>ugueño</a:t>
            </a:r>
            <a:endParaRPr lang="es-MX" dirty="0" smtClean="0">
              <a:latin typeface="Arial Rounded MT Bold" pitchFamily="34" charset="0"/>
            </a:endParaRPr>
          </a:p>
          <a:p>
            <a:r>
              <a:rPr lang="es-MX" dirty="0" smtClean="0">
                <a:latin typeface="Arial Rounded MT Bold" pitchFamily="34" charset="0"/>
              </a:rPr>
              <a:t>Profe: Andrea Gómez</a:t>
            </a:r>
          </a:p>
          <a:p>
            <a:r>
              <a:rPr lang="es-MX" dirty="0" smtClean="0">
                <a:latin typeface="Arial Rounded MT Bold" pitchFamily="34" charset="0"/>
              </a:rPr>
              <a:t>2025</a:t>
            </a:r>
          </a:p>
          <a:p>
            <a:r>
              <a:rPr lang="es-MX" dirty="0" smtClean="0">
                <a:latin typeface="Arial Rounded MT Bold" pitchFamily="34" charset="0"/>
              </a:rPr>
              <a:t>Curso: 1° </a:t>
            </a:r>
            <a:r>
              <a:rPr lang="es-MX" dirty="0" smtClean="0">
                <a:latin typeface="Arial Rounded MT Bold" pitchFamily="34" charset="0"/>
              </a:rPr>
              <a:t>A </a:t>
            </a:r>
            <a:endParaRPr lang="es-MX" dirty="0" smtClean="0">
              <a:latin typeface="Arial Rounded MT Bold" pitchFamily="34" charset="0"/>
            </a:endParaRPr>
          </a:p>
          <a:p>
            <a:endParaRPr lang="es-MX" dirty="0">
              <a:latin typeface="Arial Rounded MT Bold" pitchFamily="34" charset="0"/>
            </a:endParaRPr>
          </a:p>
          <a:p>
            <a:endParaRPr lang="es-MX" dirty="0" smtClean="0">
              <a:latin typeface="Arial Rounded MT Bold" pitchFamily="34" charset="0"/>
            </a:endParaRPr>
          </a:p>
          <a:p>
            <a:endParaRPr lang="es-MX" dirty="0">
              <a:latin typeface="Arial Rounded MT Bold" pitchFamily="34" charset="0"/>
            </a:endParaRPr>
          </a:p>
          <a:p>
            <a:endParaRPr lang="es-AR" dirty="0">
              <a:latin typeface="Arial Rounded MT Bold" pitchFamily="34" charset="0"/>
            </a:endParaRPr>
          </a:p>
        </p:txBody>
      </p:sp>
      <p:pic>
        <p:nvPicPr>
          <p:cNvPr id="2050" name="Picture 2" descr="GIF de Balcony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03798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79" y="5358"/>
            <a:ext cx="9144000" cy="5338985"/>
          </a:xfrm>
        </p:spPr>
        <p:txBody>
          <a:bodyPr>
            <a:normAutofit fontScale="90000"/>
          </a:bodyPr>
          <a:lstStyle/>
          <a:p>
            <a:pPr algn="l"/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>Animaciones: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Enfoque:</a:t>
            </a: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>Las animaciones controlan cómo un objeto aparece, se mueve o desaparece de la diapositiva.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Tipos de animaciones:</a:t>
            </a: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Entrada:</a:t>
            </a:r>
            <a:r>
              <a:rPr lang="es-MX" sz="800" dirty="0" smtClean="0">
                <a:latin typeface="Copperplate Gothic Light" pitchFamily="34" charset="0"/>
              </a:rPr>
              <a:t> Determinan cómo un objeto llega a la diapositiva (por ejemplo, aparecer, desvanecerse, flotar hacia arriba).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Énfasis:</a:t>
            </a:r>
            <a:r>
              <a:rPr lang="es-MX" sz="800" dirty="0" smtClean="0">
                <a:latin typeface="Copperplate Gothic Light" pitchFamily="34" charset="0"/>
              </a:rPr>
              <a:t> Hacen que un objeto llame la atención en la diapositiva (por ejemplo, girar, cambiar de color, aumentar de tamaño).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Salida:</a:t>
            </a:r>
            <a:r>
              <a:rPr lang="es-MX" sz="800" dirty="0" smtClean="0">
                <a:latin typeface="Copperplate Gothic Light" pitchFamily="34" charset="0"/>
              </a:rPr>
              <a:t> Controlan cómo un objeto sale de la diapositiva (por ejemplo, desaparecer, desvanecerse, deslizarse hacia abajo).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Trayectorias de animación:</a:t>
            </a:r>
            <a:r>
              <a:rPr lang="es-MX" sz="800" dirty="0" smtClean="0">
                <a:latin typeface="Copperplate Gothic Light" pitchFamily="34" charset="0"/>
              </a:rPr>
              <a:t> Permiten que un objeto se mueva por la diapositiva siguiendo un camino específico (por ejemplo, una línea recta, un círculo, una trayectoria personalizada).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b="1" dirty="0" smtClean="0">
                <a:latin typeface="Copperplate Gothic Light" pitchFamily="34" charset="0"/>
              </a:rPr>
              <a:t>Personalización:</a:t>
            </a: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>Las animaciones se pueden personalizar en términos de duración, dirección, velocidad y sonido, entre otros. 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>Transiciones:</a:t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800" dirty="0" smtClean="0">
                <a:latin typeface="Copperplate Gothic Light" pitchFamily="34" charset="0"/>
              </a:rPr>
              <a:t/>
            </a:r>
            <a:br>
              <a:rPr lang="es-MX" sz="800" dirty="0" smtClean="0">
                <a:latin typeface="Copperplate Gothic Light" pitchFamily="34" charset="0"/>
              </a:rPr>
            </a:br>
            <a:r>
              <a:rPr lang="es-MX" sz="800" dirty="0">
                <a:latin typeface="Copperplate Gothic Light" pitchFamily="34" charset="0"/>
              </a:rPr>
              <a:t/>
            </a:r>
            <a:br>
              <a:rPr lang="es-MX" sz="800" dirty="0">
                <a:latin typeface="Copperplate Gothic Light" pitchFamily="34" charset="0"/>
              </a:rPr>
            </a:br>
            <a:endParaRPr lang="es-AR" sz="800" dirty="0">
              <a:latin typeface="Copperplate Gothic Ligh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8965504" y="987574"/>
            <a:ext cx="8229600" cy="339447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267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algn="l"/>
            <a:r>
              <a:rPr lang="es-MX" sz="900" dirty="0">
                <a:latin typeface="Copperplate Gothic Light" pitchFamily="34" charset="0"/>
              </a:rPr>
              <a:t>Transiciones</a:t>
            </a:r>
            <a:r>
              <a:rPr lang="es-MX" sz="900" dirty="0" smtClean="0">
                <a:latin typeface="Copperplate Gothic Light" pitchFamily="34" charset="0"/>
              </a:rPr>
              <a:t>:</a:t>
            </a: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/>
            </a:r>
            <a:br>
              <a:rPr lang="es-MX" sz="900" dirty="0" smtClean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>Enfoque:</a:t>
            </a: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>Las transiciones se aplican entre diapositivas para hacer la presentación más dinámica y atractiva. </a:t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/>
            </a:r>
            <a:br>
              <a:rPr lang="es-MX" sz="900" dirty="0" smtClean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>Tipos </a:t>
            </a:r>
            <a:r>
              <a:rPr lang="es-MX" sz="900" dirty="0">
                <a:latin typeface="Copperplate Gothic Light" pitchFamily="34" charset="0"/>
              </a:rPr>
              <a:t>de transiciones</a:t>
            </a:r>
            <a:r>
              <a:rPr lang="es-MX" sz="900" dirty="0" smtClean="0">
                <a:latin typeface="Copperplate Gothic Light" pitchFamily="34" charset="0"/>
              </a:rPr>
              <a:t>:</a:t>
            </a: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>PowerPoint ofrece una variedad de transiciones, como desvanecer, empujar, barrer, cortar, disolver, etc. </a:t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/>
            </a:r>
            <a:br>
              <a:rPr lang="es-MX" sz="900" dirty="0" smtClean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>Opciones </a:t>
            </a:r>
            <a:r>
              <a:rPr lang="es-MX" sz="900" dirty="0">
                <a:latin typeface="Copperplate Gothic Light" pitchFamily="34" charset="0"/>
              </a:rPr>
              <a:t>de transición</a:t>
            </a:r>
            <a:r>
              <a:rPr lang="es-MX" sz="900" dirty="0" smtClean="0">
                <a:latin typeface="Copperplate Gothic Light" pitchFamily="34" charset="0"/>
              </a:rPr>
              <a:t>:</a:t>
            </a: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>Las transiciones pueden personalizarse en términos de duración, dirección, sonido y opciones de efectos especiales. </a:t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/>
            </a:r>
            <a:br>
              <a:rPr lang="es-MX" sz="900" dirty="0" smtClean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 smtClean="0">
                <a:latin typeface="Copperplate Gothic Light" pitchFamily="34" charset="0"/>
              </a:rPr>
              <a:t>Aplicación:</a:t>
            </a:r>
            <a:r>
              <a:rPr lang="es-MX" sz="900" dirty="0">
                <a:latin typeface="Copperplate Gothic Light" pitchFamily="34" charset="0"/>
              </a:rPr>
              <a:t/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>Las transiciones se pueden aplicar a una sola diapositiva o a todas las diapositivas de la presentación. </a:t>
            </a:r>
            <a:br>
              <a:rPr lang="es-MX" sz="900" dirty="0">
                <a:latin typeface="Copperplate Gothic Light" pitchFamily="34" charset="0"/>
              </a:rPr>
            </a:br>
            <a:r>
              <a:rPr lang="es-MX" sz="900" dirty="0">
                <a:latin typeface="Copperplate Gothic Light" pitchFamily="34" charset="0"/>
              </a:rPr>
              <a:t>En resumen: Las animaciones son efectos dentro de una diapositiva, mientras que las transiciones son efectos entre diapositivas. Ambos pueden mejorar la presentación al hacerla más visualmente atractiva e interesante para la audiencia</a:t>
            </a:r>
            <a:r>
              <a:rPr lang="es-MX" sz="900" dirty="0" smtClean="0">
                <a:latin typeface="Copperplate Gothic Light" pitchFamily="34" charset="0"/>
              </a:rPr>
              <a:t>.</a:t>
            </a:r>
            <a:endParaRPr lang="es-MX" sz="900" dirty="0">
              <a:latin typeface="Copperplate Gothic Ligh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037512" y="1347614"/>
            <a:ext cx="8229600" cy="339447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958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251504" cy="5143499"/>
          </a:xfrm>
        </p:spPr>
        <p:txBody>
          <a:bodyPr>
            <a:normAutofit/>
          </a:bodyPr>
          <a:lstStyle/>
          <a:p>
            <a:pPr algn="l"/>
            <a:r>
              <a:rPr lang="es-AR" sz="900" dirty="0">
                <a:hlinkClick r:id="rId2"/>
              </a:rPr>
              <a:t>https://www.google.com/search?sca_esv=56a8724cb68766c6&amp;q=animacion+y+transicion+de+power+point+explica+cada+uno&amp;source=lnms&amp;fbs=AIIjpHx4nJjfGojPVHhEACUHPiMQht6_BFq6vBIoFFRK7qchKEWEvuc0Hbw31oEI7c8o3y7EH2T73cHYgsE1-NZATxMpEZX5iGApNXoQtOTNvMiIjKZWgUwBEjxgbXqOA63Ym7a75gi5ePaAwl78EmrbhXuotfzkEJwZ0kQ9Rh1IK-1jdnjCeyKVGNKU-0lMZ4gGgdLuQNwOcrLDbxp8A2pf1C__V94TucdCyqzlvfOVcPA472kttDc&amp;sa=X&amp;ved=2ahUKEwjs5Mfb-_</a:t>
            </a:r>
            <a:r>
              <a:rPr lang="es-AR" sz="900" dirty="0" smtClean="0">
                <a:hlinkClick r:id="rId2"/>
              </a:rPr>
              <a:t>aOAxVAGbkGHTM3I60Q0pQJegQICRAB&amp;biw=1366&amp;bih=589&amp;dpr=1</a:t>
            </a:r>
            <a:endParaRPr lang="es-AR" sz="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8965504" y="771550"/>
            <a:ext cx="8229600" cy="339447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 descr="Aplicar varios efectos de animación a un objeto - Soporte técnico de 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" y="0"/>
            <a:ext cx="30956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mpanzini Bananini Italian Brainrot GIF - Chimpanzini bananini Italian brainrot  Brainrot - Descubrir y compartir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0012"/>
            <a:ext cx="2095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6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Copperplate Gothic Bold" pitchFamily="34" charset="0"/>
              </a:rPr>
              <a:t>Preguntas</a:t>
            </a:r>
            <a:endParaRPr lang="es-AR" dirty="0">
              <a:latin typeface="Copperplate Gothic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181528" y="0"/>
            <a:ext cx="8219256" cy="339447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06" y="1144849"/>
            <a:ext cx="6192688" cy="334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749480" y="-308570"/>
            <a:ext cx="8229600" cy="85725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-13209"/>
            <a:ext cx="8229600" cy="5321263"/>
          </a:xfrm>
        </p:spPr>
        <p:txBody>
          <a:bodyPr>
            <a:noAutofit/>
          </a:bodyPr>
          <a:lstStyle/>
          <a:p>
            <a:r>
              <a:rPr lang="es-MX" sz="1100" dirty="0"/>
              <a:t>A_ </a:t>
            </a:r>
            <a:r>
              <a:rPr lang="es-MX" sz="1100" dirty="0">
                <a:latin typeface="Copperplate Gothic Light" pitchFamily="34" charset="0"/>
              </a:rPr>
              <a:t>PowerPoint es un programa de software creado por Microsoft para diseñar y crear presentaciones visuales interactivas, generalmente en forma de diapositivas. Sirve para comunicar ideas, información o resultados de manera atractiva y efectiva, utilizando texto, imágenes, gráficos, videos, animaciones y transiciones. Es una herramienta ampliamente utilizada en diversos campos, como la educación, los negocios y la comunicación en general. </a:t>
            </a:r>
          </a:p>
          <a:p>
            <a:r>
              <a:rPr lang="es-MX" sz="1100" dirty="0">
                <a:latin typeface="Copperplate Gothic Light" pitchFamily="34" charset="0"/>
              </a:rPr>
              <a:t>Para qué sirve PowerPoint:</a:t>
            </a:r>
          </a:p>
          <a:p>
            <a:r>
              <a:rPr lang="es-MX" sz="1100" dirty="0">
                <a:latin typeface="Copperplate Gothic Light" pitchFamily="34" charset="0"/>
              </a:rPr>
              <a:t>Presentaciones:</a:t>
            </a:r>
          </a:p>
          <a:p>
            <a:r>
              <a:rPr lang="es-MX" sz="1100" dirty="0">
                <a:latin typeface="Copperplate Gothic Light" pitchFamily="34" charset="0"/>
              </a:rPr>
              <a:t>PowerPoint permite crear presentaciones visuales para exponer temas, proyectos, informes o cualquier tipo de información de forma estructurada y atractiva. </a:t>
            </a:r>
          </a:p>
          <a:p>
            <a:r>
              <a:rPr lang="es-MX" sz="1100" dirty="0">
                <a:latin typeface="Copperplate Gothic Light" pitchFamily="34" charset="0"/>
              </a:rPr>
              <a:t>Apoyo visual:</a:t>
            </a:r>
          </a:p>
          <a:p>
            <a:r>
              <a:rPr lang="es-MX" sz="1100" dirty="0">
                <a:latin typeface="Copperplate Gothic Light" pitchFamily="34" charset="0"/>
              </a:rPr>
              <a:t>Las presentaciones de PowerPoint sirven como apoyo visual para discursos o exposiciones, ayudando a mantener la atención del público y a transmitir la información de manera más clara y efectiva. </a:t>
            </a:r>
          </a:p>
          <a:p>
            <a:r>
              <a:rPr lang="es-MX" sz="1100" dirty="0">
                <a:latin typeface="Copperplate Gothic Light" pitchFamily="34" charset="0"/>
              </a:rPr>
              <a:t>Comunicación efectiva:</a:t>
            </a:r>
          </a:p>
          <a:p>
            <a:r>
              <a:rPr lang="es-MX" sz="1100" dirty="0">
                <a:latin typeface="Copperplate Gothic Light" pitchFamily="34" charset="0"/>
              </a:rPr>
              <a:t>Permite comunicar ideas y resultados de forma organizada, utilizando elementos visuales como gráficos, diagramas e imágenes para complementar el texto. </a:t>
            </a:r>
          </a:p>
          <a:p>
            <a:r>
              <a:rPr lang="es-MX" sz="1100" dirty="0">
                <a:latin typeface="Copperplate Gothic Light" pitchFamily="34" charset="0"/>
              </a:rPr>
              <a:t>Creatividad:</a:t>
            </a:r>
          </a:p>
          <a:p>
            <a:r>
              <a:rPr lang="es-MX" sz="1100" dirty="0">
                <a:latin typeface="Copperplate Gothic Light" pitchFamily="34" charset="0"/>
              </a:rPr>
              <a:t>PowerPoint ofrece una amplia gama de herramientas de diseño, como plantillas, fuentes, efectos y animaciones, que permiten a los usuarios personalizar sus presentaciones y hacerlas más atractivas. </a:t>
            </a:r>
          </a:p>
          <a:p>
            <a:r>
              <a:rPr lang="es-MX" sz="1100" dirty="0">
                <a:latin typeface="Copperplate Gothic Light" pitchFamily="34" charset="0"/>
              </a:rPr>
              <a:t>Colaboración:</a:t>
            </a:r>
          </a:p>
          <a:p>
            <a:r>
              <a:rPr lang="es-MX" sz="1100" dirty="0">
                <a:latin typeface="Copperplate Gothic Light" pitchFamily="34" charset="0"/>
              </a:rPr>
              <a:t>Permite a varios usuarios trabajar en la misma presentación de forma simultánea, facilitando la colaboración en proyectos. </a:t>
            </a:r>
          </a:p>
          <a:p>
            <a:r>
              <a:rPr lang="es-MX" sz="1100" dirty="0">
                <a:latin typeface="Copperplate Gothic Light" pitchFamily="34" charset="0"/>
              </a:rPr>
              <a:t>Recurso educativo:</a:t>
            </a:r>
          </a:p>
          <a:p>
            <a:r>
              <a:rPr lang="es-MX" sz="1100" dirty="0">
                <a:latin typeface="Copperplate Gothic Light" pitchFamily="34" charset="0"/>
              </a:rPr>
              <a:t>En el ámbito educativo, PowerPoint puede ser utilizado por docentes para crear materiales de apoyo, o por los estudiantes para presentar trabajos y </a:t>
            </a:r>
            <a:r>
              <a:rPr lang="es-MX" sz="1100" dirty="0" smtClean="0">
                <a:latin typeface="Copperplate Gothic Light" pitchFamily="34" charset="0"/>
              </a:rPr>
              <a:t>proyectos </a:t>
            </a:r>
            <a:r>
              <a:rPr lang="es-MX" sz="1100" dirty="0">
                <a:latin typeface="Copperplate Gothic Light" pitchFamily="34" charset="0"/>
              </a:rPr>
              <a:t> </a:t>
            </a:r>
            <a:endParaRPr lang="es-MX" sz="1100" dirty="0" smtClean="0">
              <a:latin typeface="Copperplate Gothic Light" pitchFamily="34" charset="0"/>
            </a:endParaRPr>
          </a:p>
          <a:p>
            <a:r>
              <a:rPr lang="es-MX" sz="1100" dirty="0" smtClean="0">
                <a:latin typeface="Copperplate Gothic Light" pitchFamily="34" charset="0"/>
              </a:rPr>
              <a:t>(hace </a:t>
            </a:r>
            <a:r>
              <a:rPr lang="es-MX" sz="1100" dirty="0" err="1" smtClean="0">
                <a:latin typeface="Copperplate Gothic Light" pitchFamily="34" charset="0"/>
              </a:rPr>
              <a:t>click</a:t>
            </a:r>
            <a:r>
              <a:rPr lang="es-MX" sz="1100" dirty="0" smtClean="0">
                <a:latin typeface="Copperplate Gothic Light" pitchFamily="34" charset="0"/>
              </a:rPr>
              <a:t>)</a:t>
            </a:r>
          </a:p>
          <a:p>
            <a:pPr marL="0" indent="0">
              <a:buNone/>
            </a:pPr>
            <a:r>
              <a:rPr lang="es-MX" sz="1100" dirty="0" smtClean="0">
                <a:latin typeface="Bahnschrift" pitchFamily="34" charset="0"/>
              </a:rPr>
              <a:t> </a:t>
            </a:r>
            <a:endParaRPr lang="es-AR" sz="1100" dirty="0">
              <a:latin typeface="Bahnschrif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55926"/>
            <a:ext cx="12241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37512" y="-2865"/>
            <a:ext cx="8229600" cy="85725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143500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endParaRPr lang="es-MX" sz="780" dirty="0" smtClean="0"/>
          </a:p>
          <a:p>
            <a:pPr marL="0" indent="0" fontAlgn="ctr">
              <a:buNone/>
            </a:pPr>
            <a:r>
              <a:rPr lang="es-MX" sz="800" dirty="0">
                <a:latin typeface="Bahnschrift" pitchFamily="34" charset="0"/>
                <a:hlinkClick r:id="rId2"/>
              </a:rPr>
              <a:t>https://</a:t>
            </a:r>
            <a:r>
              <a:rPr lang="es-MX" sz="800" dirty="0" smtClean="0">
                <a:latin typeface="Bahnschrift" pitchFamily="34" charset="0"/>
                <a:hlinkClick r:id="rId2"/>
              </a:rPr>
              <a:t>www.google.com/search?q=definicion+de+power+point+y+su+utilidad&amp;oq=definicion+de+power+point+y+su+utilidad&amp;gs_lcrp=EgZjaHJvbWUyBggAEEUYOTIHCAEQIRigATIHCAIQIRifBdIBCjM2MzE4ajBqMTWoAgCwAgA&amp;sourceid=chrome&amp;ie=UTF-8</a:t>
            </a:r>
            <a:endParaRPr lang="es-MX" sz="780" dirty="0"/>
          </a:p>
          <a:p>
            <a:pPr marL="0" indent="0" fontAlgn="ctr">
              <a:buNone/>
            </a:pPr>
            <a:endParaRPr lang="es-MX" sz="780" dirty="0" smtClean="0"/>
          </a:p>
          <a:p>
            <a:pPr marL="0" indent="0" fontAlgn="ctr">
              <a:buNone/>
            </a:pPr>
            <a:r>
              <a:rPr lang="es-MX" sz="1000" dirty="0" smtClean="0">
                <a:latin typeface="Copperplate Gothic Light" pitchFamily="34" charset="0"/>
              </a:rPr>
              <a:t>B_  las </a:t>
            </a:r>
            <a:r>
              <a:rPr lang="es-MX" sz="1000" dirty="0" err="1" smtClean="0">
                <a:latin typeface="Copperplate Gothic Light" pitchFamily="34" charset="0"/>
              </a:rPr>
              <a:t>caracteristicas</a:t>
            </a:r>
            <a:r>
              <a:rPr lang="es-MX" sz="1000" dirty="0" smtClean="0">
                <a:latin typeface="Copperplate Gothic Light" pitchFamily="34" charset="0"/>
              </a:rPr>
              <a:t> principales </a:t>
            </a:r>
          </a:p>
          <a:p>
            <a:pPr marL="0" indent="0" fontAlgn="ctr">
              <a:buNone/>
            </a:pPr>
            <a:r>
              <a:rPr lang="es-MX" sz="1000" b="1" dirty="0" smtClean="0">
                <a:latin typeface="Copperplate Gothic Light" pitchFamily="34" charset="0"/>
              </a:rPr>
              <a:t>Plantillas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PowerPoint ofrece una amplia variedad de plantillas prediseñadas y la posibilidad de crear plantillas personalizadas, lo que facilita el diseño de presentaciones con una apariencia profesional y consistente. </a:t>
            </a:r>
          </a:p>
          <a:p>
            <a:pPr marL="0" indent="0">
              <a:buNone/>
            </a:pPr>
            <a:r>
              <a:rPr lang="es-MX" sz="1000" b="1" dirty="0">
                <a:latin typeface="Copperplate Gothic Light" pitchFamily="34" charset="0"/>
              </a:rPr>
              <a:t>Edición de texto: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Permite insertar texto y aplicar formatos como tamaño, tipo de letra, color, alineación y efectos, lo que ayuda a destacar la información clave y personalizar la presentación. </a:t>
            </a:r>
          </a:p>
          <a:p>
            <a:pPr marL="0" indent="0">
              <a:buNone/>
            </a:pPr>
            <a:r>
              <a:rPr lang="es-MX" sz="1000" b="1" dirty="0">
                <a:latin typeface="Copperplate Gothic Light" pitchFamily="34" charset="0"/>
              </a:rPr>
              <a:t>Multimedia: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Se pueden agregar imágenes, videos, audios, gráficos y otros elementos multimedia para enriquecer la presentación y hacerla más atractiva e informativa. </a:t>
            </a:r>
          </a:p>
          <a:p>
            <a:pPr marL="0" indent="0">
              <a:buNone/>
            </a:pPr>
            <a:r>
              <a:rPr lang="es-MX" sz="1000" b="1" dirty="0">
                <a:latin typeface="Copperplate Gothic Light" pitchFamily="34" charset="0"/>
              </a:rPr>
              <a:t>Animaciones y transiciones: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PowerPoint ofrece herramientas para agregar animaciones a texto e imágenes, así como transiciones entre diapositivas, lo que ayuda a crear presentaciones dinámicas y visualmente interesantes. </a:t>
            </a:r>
          </a:p>
          <a:p>
            <a:pPr marL="0" indent="0">
              <a:buNone/>
            </a:pPr>
            <a:r>
              <a:rPr lang="es-MX" sz="1000" b="1" dirty="0">
                <a:latin typeface="Copperplate Gothic Light" pitchFamily="34" charset="0"/>
              </a:rPr>
              <a:t>Gráficos y diagramas: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Permite crear diferentes tipos de </a:t>
            </a:r>
            <a:r>
              <a:rPr lang="es-MX" sz="1000" dirty="0" smtClean="0">
                <a:latin typeface="Copperplate Gothic Light" pitchFamily="34" charset="0"/>
              </a:rPr>
              <a:t>gráficos </a:t>
            </a:r>
            <a:r>
              <a:rPr lang="es-MX" sz="1000" dirty="0">
                <a:latin typeface="Copperplate Gothic Light" pitchFamily="34" charset="0"/>
              </a:rPr>
              <a:t>y </a:t>
            </a:r>
            <a:r>
              <a:rPr lang="es-MX" sz="1000" dirty="0" smtClean="0">
                <a:latin typeface="Copperplate Gothic Light" pitchFamily="34" charset="0"/>
              </a:rPr>
              <a:t>diagramas </a:t>
            </a:r>
            <a:r>
              <a:rPr lang="es-MX" sz="1000" dirty="0">
                <a:latin typeface="Copperplate Gothic Light" pitchFamily="34" charset="0"/>
              </a:rPr>
              <a:t>para visualizar datos de forma clara y concisa. </a:t>
            </a:r>
          </a:p>
          <a:p>
            <a:pPr marL="0" indent="0">
              <a:buNone/>
            </a:pPr>
            <a:r>
              <a:rPr lang="es-MX" sz="1000" b="1" dirty="0">
                <a:latin typeface="Copperplate Gothic Light" pitchFamily="34" charset="0"/>
              </a:rPr>
              <a:t>Vista del presentador:</a:t>
            </a:r>
            <a:endParaRPr lang="es-MX" sz="1000" dirty="0">
              <a:latin typeface="Copperplate Gothic Light" pitchFamily="34" charset="0"/>
            </a:endParaRPr>
          </a:p>
          <a:p>
            <a:pPr marL="0" indent="0" fontAlgn="ctr">
              <a:buNone/>
            </a:pPr>
            <a:r>
              <a:rPr lang="es-MX" sz="1000" dirty="0">
                <a:latin typeface="Copperplate Gothic Light" pitchFamily="34" charset="0"/>
              </a:rPr>
              <a:t>Permite al usuario tener una vista privada de las diapositivas, notas del orador y próximas diapositivas durante la presentación, lo que facilita la gestión y el flujo de la presentación. </a:t>
            </a:r>
          </a:p>
          <a:p>
            <a:pPr marL="0" indent="0" fontAlgn="ctr">
              <a:buNone/>
            </a:pPr>
            <a:endParaRPr lang="es-MX" sz="900" dirty="0" smtClean="0">
              <a:latin typeface="Copperplate Gothic Light" pitchFamily="34" charset="0"/>
            </a:endParaRPr>
          </a:p>
          <a:p>
            <a:pPr marL="0" indent="0" fontAlgn="ctr">
              <a:buNone/>
            </a:pPr>
            <a:endParaRPr lang="es-MX" sz="900" dirty="0" smtClean="0">
              <a:latin typeface="Copperplate Gothic Light" pitchFamily="34" charset="0"/>
            </a:endParaRPr>
          </a:p>
          <a:p>
            <a:pPr marL="0" indent="0">
              <a:buNone/>
            </a:pPr>
            <a:r>
              <a:rPr lang="es-MX" sz="1100" dirty="0" smtClean="0">
                <a:latin typeface="Copperplate Gothic Light" pitchFamily="34" charset="0"/>
              </a:rPr>
              <a:t> </a:t>
            </a:r>
            <a:endParaRPr lang="es-MX" sz="1100" dirty="0">
              <a:latin typeface="Copperplate Gothic Light" pitchFamily="34" charset="0"/>
            </a:endParaRPr>
          </a:p>
          <a:p>
            <a:pPr marL="0" indent="0">
              <a:buNone/>
            </a:pPr>
            <a:r>
              <a:rPr lang="es-MX" sz="800" dirty="0"/>
              <a:t> </a:t>
            </a:r>
            <a:r>
              <a:rPr lang="es-MX" sz="800" dirty="0" smtClean="0"/>
              <a:t>                                                                                                                                                                  (has </a:t>
            </a:r>
            <a:r>
              <a:rPr lang="es-MX" sz="800" dirty="0" err="1" smtClean="0"/>
              <a:t>click</a:t>
            </a:r>
            <a:r>
              <a:rPr lang="es-MX" sz="800" dirty="0" smtClean="0"/>
              <a:t>)</a:t>
            </a:r>
            <a:endParaRPr lang="es-MX" sz="800" dirty="0"/>
          </a:p>
          <a:p>
            <a:pPr marL="0" indent="0">
              <a:buNone/>
            </a:pP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8901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251950" cy="524033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MX" sz="1100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Opciones </a:t>
            </a:r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de presentación: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Ofrece diversas opciones de personalización de la presentación, como configurar tiempos automáticos, controlar las transiciones y agregar narraciones o punteros láser. </a:t>
            </a:r>
            <a:endParaRPr lang="es-MX" sz="1100" u="sng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Copperplate Gothic Light" pitchFamily="34" charset="0"/>
              <a:hlinkClick r:id="rId2"/>
            </a:endParaRPr>
          </a:p>
          <a:p>
            <a:r>
              <a:rPr lang="es-MX" sz="1100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Coautoría</a:t>
            </a:r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Permite que varios usuarios trabajen en la misma presentación simultáneamente, lo que facilita la colaboración y la edición en equipo. 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Utilidad de PowerPoint: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Presentaciones educativas: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Los profesores pueden utilizar PowerPoint para crear lecciones interactivas, presentaciones de apoyo y materiales didácticos para sus estudiantes. 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Presentaciones empresariales: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Las empresas pueden utilizar PowerPoint para presentar productos y servicios, informes, planes de negocios y comunicaciones internas. 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Presentaciones personales: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Las personas pueden usar PowerPoint para presentar proyectos personales, ideas, planes y otros temas de interés personal. 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Creación de materiales didácticos: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PowerPoint es útil para crear tutoriales, guías, infografías y otros materiales educativos o informativos. 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Comunicación efectiva:</a:t>
            </a:r>
          </a:p>
          <a:p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PowerPoint ayuda a comunicar ideas de manera clara, atractiva y efectiva, utilizando recursos visuales y multimedia para captar la atención del público y facilitar la </a:t>
            </a:r>
            <a:r>
              <a:rPr lang="es-MX" sz="1100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comprensión.</a:t>
            </a:r>
            <a:r>
              <a:rPr lang="es-MX" sz="11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Copperplate Gothic Light" pitchFamily="34" charset="0"/>
                <a:hlinkClick r:id="rId2"/>
              </a:rPr>
              <a:t> </a:t>
            </a:r>
          </a:p>
          <a:p>
            <a:pPr marL="0" indent="0">
              <a:buNone/>
            </a:pPr>
            <a:endParaRPr lang="es-MX" sz="1100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itchFamily="34" charset="0"/>
              <a:hlinkClick r:id="rId2"/>
            </a:endParaRPr>
          </a:p>
          <a:p>
            <a:endPara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endParaRPr lang="es-MX" sz="1100" dirty="0">
              <a:hlinkClick r:id="rId2"/>
            </a:endParaRPr>
          </a:p>
          <a:p>
            <a:endParaRPr lang="es-MX" sz="1100" dirty="0" smtClean="0">
              <a:hlinkClick r:id="rId2"/>
            </a:endParaRPr>
          </a:p>
          <a:p>
            <a:pPr marL="0" indent="0">
              <a:buNone/>
            </a:pPr>
            <a:r>
              <a:rPr lang="es-MX" sz="1100" dirty="0" smtClean="0">
                <a:hlinkClick r:id="rId2"/>
              </a:rPr>
              <a:t>https://www.google.com/search?q=cracteristicas+mas+importante+de+power+point+y+su+utilidad&amp;sca_esv=63099446d56d4ef8&amp;ei=XMuHaLeJMvLV1sQPkamt8AQ&amp;ved=0ahUKEwi3p8T2oOCOAxXyqpUCHZFUC04Q4dUDCBA&amp;uact=5&amp;oq=cracteristicas+mas+importante+de+power+point+y+su+utilidad&amp;gs_lp=Egxnd3Mtd2l6LXNlcnAiOmNyYWN0ZXJpc3RpY2FzIG1hcyBpbXBvcnRhbnRlIGRlIHBvd2VyIHBvaW50IHkgc3UgdXRpbGlkYWQyChAAGLADGNYEGEcyChAAGLADGNYEGEcyChAAGLADGNYEGEcyChAAGLADGNYEGEcyChAAGLADGNYEGEcyChAAGLADGNYEGEcyChAAGLADGNYEGEcyChAAGLADGNYEGEdI_SZQ2R5Y2R5wA3gBkAEAmAEAoAEAqgEAuAEDyAEA-AEB-AECmAIDoAIaqAIKwgIdEAAYgAQYtAIY1AMY5QIYtwMYigUY6gIYigPYAQGYAwniAwUSATEgQPEFbiJtP4g9uPSIBgGQBgi6BgQIARgHkgcBM6AHALIHALgHAMIHAzItM8gHFg&amp;sclient=gws-wiz-serp</a:t>
            </a:r>
          </a:p>
          <a:p>
            <a:endParaRPr lang="es-MX" sz="1100" dirty="0" smtClean="0">
              <a:hlinkClick r:id="rId2"/>
            </a:endParaRPr>
          </a:p>
          <a:p>
            <a:endParaRPr lang="es-MX" sz="1100" dirty="0" smtClean="0">
              <a:hlinkClick r:id="rId2"/>
            </a:endParaRPr>
          </a:p>
          <a:p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118456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890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> </a:t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000" dirty="0" smtClean="0"/>
              <a:t/>
            </a:r>
            <a:br>
              <a:rPr lang="es-AR" sz="1000" dirty="0" smtClean="0"/>
            </a:br>
            <a:r>
              <a:rPr lang="es-AR" sz="1000" dirty="0"/>
              <a:t/>
            </a:r>
            <a:br>
              <a:rPr lang="es-AR" sz="1000" dirty="0"/>
            </a:br>
            <a:r>
              <a:rPr lang="es-AR" sz="1100" dirty="0" smtClean="0">
                <a:latin typeface="Copperplate Gothic Light" pitchFamily="34" charset="0"/>
              </a:rPr>
              <a:t>C</a:t>
            </a:r>
            <a:r>
              <a:rPr lang="es-AR" sz="1100" dirty="0" smtClean="0">
                <a:latin typeface="Copperplate Gothic Light" pitchFamily="34" charset="0"/>
              </a:rPr>
              <a:t>_  </a:t>
            </a:r>
            <a:r>
              <a:rPr lang="es-MX" sz="1100" dirty="0">
                <a:latin typeface="Copperplate Gothic Light" pitchFamily="34" charset="0"/>
              </a:rPr>
              <a:t>Elementos principales y sus funciones: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Diapositivas: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Son las páginas individuales donde se organiza el contenido de la presentación.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Texto: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Se utiliza para agregar información escrita, títulos, subtítulos, y detalles a las diapositivas.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Imágenes y gráficos: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Sirven para ilustrar ideas, mejorar la comprensión y hacer la presentación visualmente atractiva.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Multimedia (audio y video):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Añaden dinamismo y pueden usarse para ejemplificar o complementar la información.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Transiciones: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Efectos que se aplican al cambiar de una diapositiva a otra, creando un flujo visual suave.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Animaciones: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Efectos de movimiento aplicados a elementos individuales dentro de una diapositiva, para resaltar información o crear interés visual. </a:t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b="1" dirty="0">
                <a:latin typeface="Copperplate Gothic Light" pitchFamily="34" charset="0"/>
              </a:rPr>
              <a:t>Notas del orador:</a:t>
            </a:r>
            <a:r>
              <a:rPr lang="es-MX" sz="1100" dirty="0">
                <a:latin typeface="Copperplate Gothic Light" pitchFamily="34" charset="0"/>
              </a:rPr>
              <a:t/>
            </a:r>
            <a:br>
              <a:rPr lang="es-MX" sz="1100" dirty="0">
                <a:latin typeface="Copperplate Gothic Light" pitchFamily="34" charset="0"/>
              </a:rPr>
            </a:br>
            <a:r>
              <a:rPr lang="es-MX" sz="1100" dirty="0">
                <a:latin typeface="Copperplate Gothic Light" pitchFamily="34" charset="0"/>
              </a:rPr>
              <a:t>Espacio para que el presentador añada información adicional o recordatorios, que no se mostrarán a la audiencia. </a:t>
            </a:r>
            <a:br>
              <a:rPr lang="es-MX" sz="1100" dirty="0">
                <a:latin typeface="Copperplate Gothic Light" pitchFamily="34" charset="0"/>
              </a:rPr>
            </a:br>
            <a:endParaRPr lang="es-AR" sz="1000" dirty="0">
              <a:latin typeface="Copperplate Gothic Ligh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3096344" cy="19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Add Random Gifs To This Page | AJ Failure Club Wiki | Fand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68304"/>
            <a:ext cx="23812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rmAutofit fontScale="90000"/>
          </a:bodyPr>
          <a:lstStyle/>
          <a:p>
            <a:pPr algn="l"/>
            <a:r>
              <a:rPr lang="es-MX" sz="1000" b="1" dirty="0" smtClean="0"/>
              <a:t/>
            </a:r>
            <a:br>
              <a:rPr lang="es-MX" sz="1000" b="1" dirty="0" smtClean="0"/>
            </a:br>
            <a:r>
              <a:rPr lang="es-MX" sz="1000" b="1" dirty="0"/>
              <a:t/>
            </a:r>
            <a:br>
              <a:rPr lang="es-MX" sz="1000" b="1" dirty="0"/>
            </a:br>
            <a:r>
              <a:rPr lang="es-MX" sz="1000" b="1" dirty="0" smtClean="0">
                <a:latin typeface="Copperplate Gothic Light" pitchFamily="34" charset="0"/>
              </a:rPr>
              <a:t>Temas </a:t>
            </a:r>
            <a:r>
              <a:rPr lang="es-MX" sz="1000" b="1" dirty="0">
                <a:latin typeface="Copperplate Gothic Light" pitchFamily="34" charset="0"/>
              </a:rPr>
              <a:t>y diseños: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Plantillas predefinidas que incluyen combinaciones de colores, fuentes y efectos, para dar una apariencia consistente a la presentación.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</a:rPr>
              <a:t>Herramientas de dibujo: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Permiten crear formas, líneas y otros elementos gráficos para personalizar las diapositivas.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</a:rPr>
              <a:t>Vistas: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Diferentes formas de visualizar la presentación durante su creación, como la vista normal, vista de esquema, vista de clasificador de diapositivas, etc.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2"/>
              </a:rPr>
              <a:t>Cinta de opciones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La barra superior que contiene todas las herramientas y comandos agrupados por pestañas (Inicio, Insertar, Diseño, Transiciones, etc.).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3"/>
              </a:rPr>
              <a:t>Panel de diapositivas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Muestra miniaturas de todas las diapositivas, permitiendo una navegación rápida.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4"/>
              </a:rPr>
              <a:t>Barra de estado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Muestra información sobre la diapositiva actual, como el número de diapositiva, el tema, el idioma, etc.</a:t>
            </a:r>
            <a:r>
              <a:rPr lang="es-MX" sz="800" dirty="0">
                <a:latin typeface="Copperplate Gothic Light" pitchFamily="34" charset="0"/>
              </a:rPr>
              <a:t> </a:t>
            </a:r>
            <a:br>
              <a:rPr lang="es-MX" sz="8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</a:rPr>
              <a:t>Temas y diseños: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Plantillas predefinidas que incluyen combinaciones de colores, fuentes y efectos, para dar una apariencia consistente a la presentación.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</a:rPr>
              <a:t>Herramientas de dibujo: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Permiten crear formas, líneas y otros elementos gráficos para personalizar las diapositivas.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</a:rPr>
              <a:t>Vistas: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Diferentes formas de visualizar la presentación durante su creación, como la vista normal, vista de esquema, vista de clasificador de diapositivas, etc.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2"/>
              </a:rPr>
              <a:t>Cinta de opciones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La barra superior que contiene todas las herramientas y comandos agrupados por pestañas (Inicio, Insertar, Diseño, Transiciones, etc.).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3"/>
              </a:rPr>
              <a:t>Panel de diapositivas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Muestra miniaturas de todas las diapositivas, permitiendo una navegación rápida. </a:t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b="1" dirty="0">
                <a:latin typeface="Copperplate Gothic Light" pitchFamily="34" charset="0"/>
                <a:hlinkClick r:id="rId4"/>
              </a:rPr>
              <a:t>Barra de estado</a:t>
            </a:r>
            <a:r>
              <a:rPr lang="es-MX" sz="1000" b="1" dirty="0">
                <a:latin typeface="Copperplate Gothic Light" pitchFamily="34" charset="0"/>
              </a:rPr>
              <a:t>:</a:t>
            </a:r>
            <a:r>
              <a:rPr lang="es-MX" sz="1000" dirty="0">
                <a:latin typeface="Copperplate Gothic Light" pitchFamily="34" charset="0"/>
              </a:rPr>
              <a:t/>
            </a:r>
            <a:br>
              <a:rPr lang="es-MX" sz="1000" dirty="0">
                <a:latin typeface="Copperplate Gothic Light" pitchFamily="34" charset="0"/>
              </a:rPr>
            </a:br>
            <a:r>
              <a:rPr lang="es-MX" sz="1000" dirty="0">
                <a:latin typeface="Copperplate Gothic Light" pitchFamily="34" charset="0"/>
              </a:rPr>
              <a:t>Muestra información sobre la diapositiva actual, como el número de diapositiva, el tema, el idioma, etc.</a:t>
            </a:r>
            <a:r>
              <a:rPr lang="es-MX" sz="800" dirty="0">
                <a:latin typeface="Copperplate Gothic Light" pitchFamily="34" charset="0"/>
              </a:rPr>
              <a:t> </a:t>
            </a:r>
            <a:r>
              <a:rPr lang="es-MX" sz="800" dirty="0" smtClean="0"/>
              <a:t/>
            </a:r>
            <a:br>
              <a:rPr lang="es-MX" sz="800" dirty="0" smtClean="0"/>
            </a:br>
            <a:r>
              <a:rPr lang="es-MX" sz="800" dirty="0"/>
              <a:t/>
            </a:r>
            <a:br>
              <a:rPr lang="es-MX" sz="800" dirty="0"/>
            </a:br>
            <a:r>
              <a:rPr lang="es-MX" sz="800" dirty="0"/>
              <a:t/>
            </a:r>
            <a:br>
              <a:rPr lang="es-MX" sz="800" dirty="0"/>
            </a:br>
            <a:r>
              <a:rPr lang="es-MX" sz="1100" dirty="0">
                <a:hlinkClick r:id="rId5"/>
              </a:rPr>
              <a:t>https://</a:t>
            </a:r>
            <a:r>
              <a:rPr lang="es-MX" sz="1100" dirty="0" smtClean="0">
                <a:hlinkClick r:id="rId5"/>
              </a:rPr>
              <a:t>www.google.com/search?sca_esv=3ee704457ab872fb&amp;q=elementos+de+power+point+y+que+funcioncumple+cada+uno&amp;source=lnms&amp;fbs=AIIjpHx4nJjfGojPVHhEACUHPiMQht6_BFq6vBIoFFRK7qchKEWEvuc0Hbw31oEI7c8o3y7EH2T73cHYgsE1-NZATxMpGR5vj5F1FSpJQGl9M4am3709kXxFlYHA-KUl_i_ojuEuVN9QL1P066dJEHMqVwEzqIliYtZAmtuIUP9GkPMDelWFSBaDYfOT-qPjl6zbDNz82RTan9zICZu4vHvJKDSgkd9xTtRYSxrGsQREHsKX-llgdNQ&amp;sa=X&amp;ved=2ahUKEwieh8Oc_vGOAxWRQ7gEHWybOyYQ0pQJegQIERAB&amp;biw=1034&amp;bih=613&amp;dpr=1</a:t>
            </a:r>
            <a:r>
              <a:rPr lang="es-MX" sz="1100" dirty="0" smtClean="0"/>
              <a:t/>
            </a:r>
            <a:br>
              <a:rPr lang="es-MX" sz="1100" dirty="0" smtClean="0"/>
            </a:br>
            <a:r>
              <a:rPr lang="es-MX" sz="1100" dirty="0"/>
              <a:t/>
            </a:r>
            <a:br>
              <a:rPr lang="es-MX" sz="1100" dirty="0"/>
            </a:br>
            <a:endParaRPr lang="es-AR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7" y="0"/>
            <a:ext cx="915244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6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r>
              <a:rPr lang="es-AR" smtClean="0"/>
              <a:t/>
            </a:r>
            <a:br>
              <a:rPr lang="es-AR" smtClean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s-MX" sz="900" dirty="0"/>
              <a:t/>
            </a:r>
            <a:br>
              <a:rPr lang="es-MX" sz="900" dirty="0"/>
            </a:br>
            <a:r>
              <a:rPr lang="es-MX" sz="900" dirty="0" err="1" smtClean="0"/>
              <a:t>D_</a:t>
            </a:r>
            <a:r>
              <a:rPr lang="es-MX" sz="800" dirty="0" err="1" smtClean="0">
                <a:solidFill>
                  <a:srgbClr val="001D35"/>
                </a:solidFill>
                <a:latin typeface="Copperplate Gothic Light" pitchFamily="34" charset="0"/>
              </a:rPr>
              <a:t>Vistas</a:t>
            </a:r>
            <a:r>
              <a:rPr lang="es-MX" sz="800" dirty="0" smtClean="0">
                <a:solidFill>
                  <a:srgbClr val="001D35"/>
                </a:solidFill>
                <a:latin typeface="Copperplate Gothic Light" pitchFamily="34" charset="0"/>
              </a:rPr>
              <a:t> </a:t>
            </a:r>
            <a:r>
              <a:rPr lang="es-MX" sz="800" dirty="0">
                <a:solidFill>
                  <a:srgbClr val="001D35"/>
                </a:solidFill>
                <a:latin typeface="Copperplate Gothic Light" pitchFamily="34" charset="0"/>
              </a:rPr>
              <a:t>principales de PowerPoint:</a:t>
            </a: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1. Vista Normal: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Es la vista predeterminada para editar y diseñar las diapositivas individualmente. Muestra la diapositiva actual, un panel para las notas del orador y un panel de navegación con miniaturas de todas las diapositivas.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2. Vista Clasificador de diapositivas: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Muestra todas las diapositivas en formato de miniaturas, lo que facilita la reorganización y la selección de diapositivas para aplicar cambios o eliminar.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3. Vista Presentación con diapositivas: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Muestra la presentación completa tal como la verá la audiencia, ocupando toda la pantalla y permitiendo navegar entre diapositivas, aplicar animaciones y transiciones.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4. Vista Esquema: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Presenta la estructura de la presentación en forma de esquema, mostrando títulos y texto de cada diapositiva. Es útil para organizar y editar el contenido de la presentación de manera rápida.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5. Vista de Notas: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Permite agregar notas a cada diapositiva que solo son visibles para el presentador y pueden ser útiles como guion durante la presentación.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6. Vista de lectura: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+mj-lt"/>
              <a:buAutoNum type="arabicPeriod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Muestra la presentación en un formato similar a la vista de presentación, pero con controles adicionales para facilitar la navegación y la lectura del contenido.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/>
            <a:r>
              <a:rPr lang="es-MX" sz="800" dirty="0">
                <a:solidFill>
                  <a:srgbClr val="001D35"/>
                </a:solidFill>
                <a:latin typeface="Copperplate Gothic Light" pitchFamily="34" charset="0"/>
              </a:rPr>
              <a:t>Otras vistas:</a:t>
            </a:r>
          </a:p>
          <a:p>
            <a:pPr algn="l">
              <a:buFont typeface="Arial"/>
              <a:buChar char="•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Vistas Patrón (Diapositiva, Documento, Notas):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Arial"/>
              <a:buChar char="•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Permiten modificar el diseño, el tema y la información de las diapositivas de manera global.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Arial"/>
              <a:buChar char="•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Vista de esquema: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Arial"/>
              <a:buChar char="•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Se utiliza para organizar y editar la estructura de la presentación.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Arial"/>
              <a:buChar char="•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Vista de presentación con diapositivas: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Arial"/>
              <a:buChar char="•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Es la vista que se utiliza para presentar la presentación a la audiencia, mostrando las diapositivas en pantalla completa.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>
              <a:buFont typeface="Arial"/>
              <a:buChar char="•"/>
            </a:pPr>
            <a:r>
              <a:rPr lang="es-MX" sz="800" b="1" dirty="0">
                <a:solidFill>
                  <a:srgbClr val="001D35"/>
                </a:solidFill>
                <a:latin typeface="Copperplate Gothic Light" pitchFamily="34" charset="0"/>
              </a:rPr>
              <a:t>Vista de lectura:</a:t>
            </a:r>
            <a:endParaRPr lang="es-MX" sz="800" dirty="0">
              <a:solidFill>
                <a:srgbClr val="001D35"/>
              </a:solidFill>
              <a:latin typeface="Copperplate Gothic Light" pitchFamily="34" charset="0"/>
            </a:endParaRPr>
          </a:p>
          <a:p>
            <a:pPr algn="l" fontAlgn="ctr">
              <a:buFont typeface="Arial"/>
              <a:buChar char="•"/>
            </a:pPr>
            <a:r>
              <a:rPr lang="es-MX" sz="800" dirty="0">
                <a:solidFill>
                  <a:srgbClr val="545D7E"/>
                </a:solidFill>
                <a:latin typeface="Copperplate Gothic Light" pitchFamily="34" charset="0"/>
              </a:rPr>
              <a:t>Similar a la vista de presentación, pero con controles adicionales para facilitar la lectura.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pPr algn="l" fontAlgn="ctr"/>
            <a:r>
              <a:rPr lang="es-MX" sz="800" dirty="0">
                <a:solidFill>
                  <a:srgbClr val="001D35"/>
                </a:solidFill>
                <a:latin typeface="Copperplate Gothic Light" pitchFamily="34" charset="0"/>
              </a:rPr>
              <a:t>La elección de la vista adecuada dependerá de la tarea que se esté realizando en PowerPoint, ya sea editar, organizar, presentar o imprimir la presentación. </a:t>
            </a:r>
            <a:endParaRPr lang="es-MX" sz="800" dirty="0">
              <a:solidFill>
                <a:srgbClr val="0B57D0"/>
              </a:solidFill>
              <a:latin typeface="Copperplate Gothic Light" pitchFamily="34" charset="0"/>
            </a:endParaRPr>
          </a:p>
          <a:p>
            <a:r>
              <a:rPr lang="es-MX" sz="900" dirty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900" dirty="0">
                <a:solidFill>
                  <a:srgbClr val="001D35"/>
                </a:solidFill>
                <a:latin typeface="Google Sans"/>
              </a:rPr>
            </a:br>
            <a:endParaRPr lang="es-MX" sz="900" dirty="0"/>
          </a:p>
        </p:txBody>
      </p:sp>
      <p:sp>
        <p:nvSpPr>
          <p:cNvPr id="4" name="AutoShape 2" descr="Partes de Pow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Partes de Power 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Partes de Power 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Partes de Power 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504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21" y="2067694"/>
            <a:ext cx="9127579" cy="3075805"/>
          </a:xfrm>
        </p:spPr>
        <p:txBody>
          <a:bodyPr>
            <a:normAutofit/>
          </a:bodyPr>
          <a:lstStyle/>
          <a:p>
            <a:pPr algn="l"/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/>
              <a:t/>
            </a:r>
            <a:br>
              <a:rPr lang="es-AR" sz="1100" dirty="0"/>
            </a:br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/>
              <a:t/>
            </a:r>
            <a:br>
              <a:rPr lang="es-AR" sz="1100" dirty="0"/>
            </a:br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/>
              <a:t/>
            </a:r>
            <a:br>
              <a:rPr lang="es-AR" sz="1100" dirty="0"/>
            </a:br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 smtClean="0"/>
              <a:t/>
            </a:r>
            <a:br>
              <a:rPr lang="es-AR" sz="1100" dirty="0" smtClean="0"/>
            </a:br>
            <a:r>
              <a:rPr lang="es-AR" sz="1100" dirty="0"/>
              <a:t/>
            </a:r>
            <a:br>
              <a:rPr lang="es-AR" sz="1100" dirty="0"/>
            </a:br>
            <a:r>
              <a:rPr lang="es-AR" sz="1100" dirty="0" smtClean="0">
                <a:hlinkClick r:id="rId2"/>
              </a:rPr>
              <a:t>https</a:t>
            </a:r>
            <a:r>
              <a:rPr lang="es-AR" sz="1100" dirty="0">
                <a:hlinkClick r:id="rId2"/>
              </a:rPr>
              <a:t>://www.google.com/search?sca_esv=679a45043caa68e1&amp;q=tipos+de+vistas+de+power+point+explique+cada+uno&amp;source=lnms&amp;fbs=AIIjpHx4nJjfGojPVHhEACUHPiMQht6_BFq6vBIoFFRK7qchKEWEvuc0Hbw31oEI7c8o3y7EH2T73cHYgsE1-NZATxMpEZX5iGApNXoQtOTNvMiIjKZWgUwBEjxgbXqOA63Ym7a75gi5ePaAwl78EmrbhXuotfzkEJwZ0kQ9Rh1IK-1jdnjCeyKVGNKU-0lMZ4gGgdLuQNwOcrLDbxp8A2pf1C__</a:t>
            </a:r>
            <a:r>
              <a:rPr lang="es-AR" sz="1100" dirty="0" smtClean="0">
                <a:hlinkClick r:id="rId2"/>
              </a:rPr>
              <a:t>V94TucdCyqzlvfOVcPA472kttDc&amp;sa=X&amp;ved=2ahUKEwjf7u2r8vaOAxVkG7kGHSEJOGoQ0pQJegQICxAB&amp;biw=1366&amp;bih=641&amp;dpr=1</a:t>
            </a:r>
            <a:endParaRPr lang="es-AR" sz="1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109520" y="2139702"/>
            <a:ext cx="8229600" cy="339447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7321" cy="29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Random Dancing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478"/>
            <a:ext cx="4248472" cy="2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365</TotalTime>
  <Words>350</Words>
  <Application>Microsoft Office PowerPoint</Application>
  <PresentationFormat>Presentación en pantalla (16:9)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Trabajo practico Power Point  </vt:lpstr>
      <vt:lpstr>Preguntas</vt:lpstr>
      <vt:lpstr>Presentación de PowerPoint</vt:lpstr>
      <vt:lpstr>Presentación de PowerPoint</vt:lpstr>
      <vt:lpstr>Presentación de PowerPoint</vt:lpstr>
      <vt:lpstr>                                                 C_  Elementos principales y sus funciones: Diapositivas: Son las páginas individuales donde se organiza el contenido de la presentación.  Texto: Se utiliza para agregar información escrita, títulos, subtítulos, y detalles a las diapositivas.  Imágenes y gráficos: Sirven para ilustrar ideas, mejorar la comprensión y hacer la presentación visualmente atractiva.  Multimedia (audio y video): Añaden dinamismo y pueden usarse para ejemplificar o complementar la información.  Transiciones: Efectos que se aplican al cambiar de una diapositiva a otra, creando un flujo visual suave.  Animaciones: Efectos de movimiento aplicados a elementos individuales dentro de una diapositiva, para resaltar información o crear interés visual.  Notas del orador: Espacio para que el presentador añada información adicional o recordatorios, que no se mostrarán a la audiencia.  </vt:lpstr>
      <vt:lpstr>  Temas y diseños: Plantillas predefinidas que incluyen combinaciones de colores, fuentes y efectos, para dar una apariencia consistente a la presentación.  Herramientas de dibujo: Permiten crear formas, líneas y otros elementos gráficos para personalizar las diapositivas.  Vistas: Diferentes formas de visualizar la presentación durante su creación, como la vista normal, vista de esquema, vista de clasificador de diapositivas, etc.  Cinta de opciones: La barra superior que contiene todas las herramientas y comandos agrupados por pestañas (Inicio, Insertar, Diseño, Transiciones, etc.).  Panel de diapositivas: Muestra miniaturas de todas las diapositivas, permitiendo una navegación rápida.  Barra de estado: Muestra información sobre la diapositiva actual, como el número de diapositiva, el tema, el idioma, etc.  Temas y diseños: Plantillas predefinidas que incluyen combinaciones de colores, fuentes y efectos, para dar una apariencia consistente a la presentación.  Herramientas de dibujo: Permiten crear formas, líneas y otros elementos gráficos para personalizar las diapositivas.  Vistas: Diferentes formas de visualizar la presentación durante su creación, como la vista normal, vista de esquema, vista de clasificador de diapositivas, etc.  Cinta de opciones: La barra superior que contiene todas las herramientas y comandos agrupados por pestañas (Inicio, Insertar, Diseño, Transiciones, etc.).  Panel de diapositivas: Muestra miniaturas de todas las diapositivas, permitiendo una navegación rápida.  Barra de estado: Muestra información sobre la diapositiva actual, como el número de diapositiva, el tema, el idioma, etc.    https://www.google.com/search?sca_esv=3ee704457ab872fb&amp;q=elementos+de+power+point+y+que+funcioncumple+cada+uno&amp;source=lnms&amp;fbs=AIIjpHx4nJjfGojPVHhEACUHPiMQht6_BFq6vBIoFFRK7qchKEWEvuc0Hbw31oEI7c8o3y7EH2T73cHYgsE1-NZATxMpGR5vj5F1FSpJQGl9M4am3709kXxFlYHA-KUl_i_ojuEuVN9QL1P066dJEHMqVwEzqIliYtZAmtuIUP9GkPMDelWFSBaDYfOT-qPjl6zbDNz82RTan9zICZu4vHvJKDSgkd9xTtRYSxrGsQREHsKX-llgdNQ&amp;sa=X&amp;ved=2ahUKEwieh8Oc_vGOAxWRQ7gEHWybOyYQ0pQJegQIERAB&amp;biw=1034&amp;bih=613&amp;dpr=1  </vt:lpstr>
      <vt:lpstr>                               </vt:lpstr>
      <vt:lpstr>          https://www.google.com/search?sca_esv=679a45043caa68e1&amp;q=tipos+de+vistas+de+power+point+explique+cada+uno&amp;source=lnms&amp;fbs=AIIjpHx4nJjfGojPVHhEACUHPiMQht6_BFq6vBIoFFRK7qchKEWEvuc0Hbw31oEI7c8o3y7EH2T73cHYgsE1-NZATxMpEZX5iGApNXoQtOTNvMiIjKZWgUwBEjxgbXqOA63Ym7a75gi5ePaAwl78EmrbhXuotfzkEJwZ0kQ9Rh1IK-1jdnjCeyKVGNKU-0lMZ4gGgdLuQNwOcrLDbxp8A2pf1C__V94TucdCyqzlvfOVcPA472kttDc&amp;sa=X&amp;ved=2ahUKEwjf7u2r8vaOAxVkG7kGHSEJOGoQ0pQJegQICxAB&amp;biw=1366&amp;bih=641&amp;dpr=1</vt:lpstr>
      <vt:lpstr> Animaciones:   Enfoque: Las animaciones controlan cómo un objeto aparece, se mueve o desaparece de la diapositiva.    Tipos de animaciones:   Entrada: Determinan cómo un objeto llega a la diapositiva (por ejemplo, aparecer, desvanecerse, flotar hacia arriba).    Énfasis: Hacen que un objeto llame la atención en la diapositiva (por ejemplo, girar, cambiar de color, aumentar de tamaño).    Salida: Controlan cómo un objeto sale de la diapositiva (por ejemplo, desaparecer, desvanecerse, deslizarse hacia abajo).    Trayectorias de animación: Permiten que un objeto se mueva por la diapositiva siguiendo un camino específico (por ejemplo, una línea recta, un círculo, una trayectoria personalizada).    Personalización: Las animaciones se pueden personalizar en términos de duración, dirección, velocidad y sonido, entre otros.  Transiciones:                        </vt:lpstr>
      <vt:lpstr>Transiciones:   Enfoque: Las transiciones se aplican entre diapositivas para hacer la presentación más dinámica y atractiva.    Tipos de transiciones: PowerPoint ofrece una variedad de transiciones, como desvanecer, empujar, barrer, cortar, disolver, etc.    Opciones de transición: Las transiciones pueden personalizarse en términos de duración, dirección, sonido y opciones de efectos especiales.    Aplicación: Las transiciones se pueden aplicar a una sola diapositiva o a todas las diapositivas de la presentación.  En resumen: Las animaciones son efectos dentro de una diapositiva, mientras que las transiciones son efectos entre diapositivas. Ambos pueden mejorar la presentación al hacerla más visualmente atractiva e interesante para la audiencia.</vt:lpstr>
      <vt:lpstr>https://www.google.com/search?sca_esv=56a8724cb68766c6&amp;q=animacion+y+transicion+de+power+point+explica+cada+uno&amp;source=lnms&amp;fbs=AIIjpHx4nJjfGojPVHhEACUHPiMQht6_BFq6vBIoFFRK7qchKEWEvuc0Hbw31oEI7c8o3y7EH2T73cHYgsE1-NZATxMpEZX5iGApNXoQtOTNvMiIjKZWgUwBEjxgbXqOA63Ym7a75gi5ePaAwl78EmrbhXuotfzkEJwZ0kQ9Rh1IK-1jdnjCeyKVGNKU-0lMZ4gGgdLuQNwOcrLDbxp8A2pf1C__V94TucdCyqzlvfOVcPA472kttDc&amp;sa=X&amp;ved=2ahUKEwjs5Mfb-_aOAxVAGbkGHTM3I60Q0pQJegQICRAB&amp;biw=1366&amp;bih=589&amp;dpr=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Power Point</dc:title>
  <dc:creator>Primaria</dc:creator>
  <cp:lastModifiedBy>Secundaria</cp:lastModifiedBy>
  <cp:revision>30</cp:revision>
  <dcterms:created xsi:type="dcterms:W3CDTF">2025-07-23T19:04:44Z</dcterms:created>
  <dcterms:modified xsi:type="dcterms:W3CDTF">2025-08-06T20:33:44Z</dcterms:modified>
</cp:coreProperties>
</file>