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72DD76-4964-4529-B627-B4455BF9B074}" type="datetimeFigureOut">
              <a:rPr lang="es-AR" smtClean="0"/>
              <a:t>4/8/2025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ABD8A3-F20B-42C8-9A75-E11CD573F20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labora.com/que-es-powerpoi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ertlibrary.com/blog/key-features-of-microsoft-powerpoint-to-enhance-efficiency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icuartodeeso.wordpress.com/2012/11/15/elementos-basicos-de-powerpoint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pedagogiabetania.org/wp-content/uploads/2020/11/7o-SESION-POWERPOINT-2007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port.microsoft.com/es-es/office/la-diferencia-entre-animaciones-y-transiciones-bae174a4-dad3-4268-bf9c-c201a70995f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543800" cy="2593975"/>
          </a:xfrm>
        </p:spPr>
        <p:txBody>
          <a:bodyPr/>
          <a:lstStyle/>
          <a:p>
            <a:r>
              <a:rPr lang="es-MX" dirty="0" smtClean="0"/>
              <a:t>Trabajo practico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022226"/>
            <a:ext cx="6400800" cy="762000"/>
          </a:xfrm>
        </p:spPr>
        <p:txBody>
          <a:bodyPr>
            <a:no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  <a:latin typeface="Arial Black" pitchFamily="34" charset="0"/>
              </a:rPr>
              <a:t>TALLER LABORATORIO DE INFORMATICA</a:t>
            </a:r>
          </a:p>
          <a:p>
            <a:r>
              <a:rPr lang="es-MX" sz="1400" b="1" dirty="0" smtClean="0">
                <a:solidFill>
                  <a:schemeClr val="tx1"/>
                </a:solidFill>
                <a:latin typeface="Arial Black" pitchFamily="34" charset="0"/>
              </a:rPr>
              <a:t>ALUMNO:ELIAM  FUENTES</a:t>
            </a:r>
          </a:p>
          <a:p>
            <a:r>
              <a:rPr lang="es-MX" sz="1400" b="1" dirty="0" smtClean="0">
                <a:solidFill>
                  <a:schemeClr val="tx1"/>
                </a:solidFill>
                <a:latin typeface="Arial Black" pitchFamily="34" charset="0"/>
              </a:rPr>
              <a:t>PROFE:ANDREA GOMEZ</a:t>
            </a:r>
          </a:p>
          <a:p>
            <a:r>
              <a:rPr lang="es-MX" sz="1400" b="1" dirty="0" smtClean="0">
                <a:solidFill>
                  <a:schemeClr val="tx1"/>
                </a:solidFill>
                <a:latin typeface="Arial Black" pitchFamily="34" charset="0"/>
              </a:rPr>
              <a:t>CURSO:1ª</a:t>
            </a:r>
          </a:p>
          <a:p>
            <a:endParaRPr lang="es-MX" sz="1400" b="1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es-MX" sz="1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es-AR" sz="11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7" y="4829832"/>
            <a:ext cx="16390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Goku Ultra Instinct Anime Ac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4249760"/>
            <a:ext cx="4860032" cy="26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19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847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855" y="-603448"/>
            <a:ext cx="9144000" cy="4968552"/>
          </a:xfrm>
        </p:spPr>
        <p:txBody>
          <a:bodyPr>
            <a:normAutofit/>
          </a:bodyPr>
          <a:lstStyle/>
          <a:p>
            <a:r>
              <a:rPr lang="es-MX" sz="1600" b="1" i="1" dirty="0"/>
              <a:t>1_PowerPoint es un programa de software desarrollado por Microsoft, utilizado para crear presentaciones visuales interactivas. Permite a los usuarios diseñar diapositivas con texto, imágenes, gráficos, videos y otros elementos multimedia, así como agregar animaciones y transiciones para hacer las presentaciones más atractivas y dinámicas. Su utilidad radica en su capacidad para comunicar ideas, información y mensajes de manera efectiva en diversos contextos, como presentaciones de negocios, educativas, personales, entre otros. </a:t>
            </a: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> </a:t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 smtClean="0">
                <a:solidFill>
                  <a:srgbClr val="001D35"/>
                </a:solidFill>
                <a:latin typeface="Google Sans"/>
                <a:hlinkClick r:id="rId2"/>
              </a:rPr>
              <a:t>https://ilabora.com/que-es-powerpoint/</a:t>
            </a: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>                  </a:t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>                                                                           </a:t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>
                <a:solidFill>
                  <a:srgbClr val="001D35"/>
                </a:solidFill>
                <a:latin typeface="Google Sans"/>
              </a:rPr>
            </a:b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>
                <a:solidFill>
                  <a:srgbClr val="001D35"/>
                </a:solidFill>
                <a:latin typeface="Google Sans"/>
              </a:rPr>
            </a:b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r>
              <a:rPr lang="es-MX" sz="1600" dirty="0">
                <a:solidFill>
                  <a:srgbClr val="001D35"/>
                </a:solidFill>
                <a:latin typeface="Google Sans"/>
              </a:rPr>
              <a:t/>
            </a:r>
            <a:br>
              <a:rPr lang="es-MX" sz="1600" dirty="0">
                <a:solidFill>
                  <a:srgbClr val="001D35"/>
                </a:solidFill>
                <a:latin typeface="Google Sans"/>
              </a:rPr>
            </a:br>
            <a:r>
              <a:rPr lang="es-MX" sz="1600" dirty="0" smtClean="0">
                <a:solidFill>
                  <a:srgbClr val="001D35"/>
                </a:solidFill>
                <a:latin typeface="Google Sans"/>
              </a:rPr>
              <a:t>  </a:t>
            </a:r>
            <a:br>
              <a:rPr lang="es-MX" sz="1600" dirty="0" smtClean="0">
                <a:solidFill>
                  <a:srgbClr val="001D35"/>
                </a:solidFill>
                <a:latin typeface="Google Sans"/>
              </a:rPr>
            </a:br>
            <a:endParaRPr lang="es-AR" sz="1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3545632"/>
            <a:ext cx="4392487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Apps para que triunfes con tus propios memes y gifs | Blog Euskalt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91335"/>
            <a:ext cx="3540938" cy="27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72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45224"/>
          </a:xfrm>
        </p:spPr>
        <p:txBody>
          <a:bodyPr>
            <a:normAutofit/>
          </a:bodyPr>
          <a:lstStyle/>
          <a:p>
            <a:r>
              <a:rPr lang="es-MX" sz="1600" b="1" i="1" dirty="0" smtClean="0"/>
              <a:t>2_Las características más importantes de PowerPoint incluyen la capacidad de crear y editar presentaciones con texto, imágenes, gráficos y videos, además de la opción de agregar transiciones, animaciones y efectos visuales. PowerPoint también permite guardar y compartir presentaciones en línea, colaborar con otros usuarios en tiempo real, y ofrece una variedad de plantillas y diseños para facilitar la creación de presentaciones profesionales.</a:t>
            </a:r>
            <a:br>
              <a:rPr lang="es-MX" sz="1600" b="1" i="1" dirty="0" smtClean="0"/>
            </a:br>
            <a:r>
              <a:rPr lang="es-MX" sz="1600" b="1" i="1" dirty="0" smtClean="0"/>
              <a:t>  </a:t>
            </a:r>
            <a:r>
              <a:rPr lang="es-MX" sz="1600" b="1" i="1" dirty="0" smtClean="0">
                <a:hlinkClick r:id="rId2"/>
              </a:rPr>
              <a:t>https://www.certlibrary.com/blog/key-features-of-microsoft-powerpoint-to-enhance-efficiency/</a:t>
            </a:r>
            <a:r>
              <a:rPr lang="es-MX" sz="1600" b="1" i="1" dirty="0" smtClean="0"/>
              <a:t>  </a:t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>                  </a:t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endParaRPr lang="es-AR" sz="1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8" y="2852936"/>
            <a:ext cx="4896544" cy="34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3717032"/>
          </a:xfrm>
        </p:spPr>
        <p:txBody>
          <a:bodyPr>
            <a:normAutofit fontScale="90000"/>
          </a:bodyPr>
          <a:lstStyle/>
          <a:p>
            <a:r>
              <a:rPr lang="es-MX" sz="1600" b="1" i="1" dirty="0" smtClean="0"/>
              <a:t>3_Inicio: Contiene herramientas para cortar, copiar, pegar, formato de texto y párrafo, y para agregar nuevas diapositivas. </a:t>
            </a:r>
            <a:br>
              <a:rPr lang="es-MX" sz="1600" b="1" i="1" dirty="0" smtClean="0"/>
            </a:br>
            <a:r>
              <a:rPr lang="es-MX" sz="1600" b="1" i="1" dirty="0" smtClean="0"/>
              <a:t>Insertar: Permite agregar elementos multimedia como imágenes, videos, audio, gráficos, formas, cuadros de texto, etc. </a:t>
            </a:r>
            <a:br>
              <a:rPr lang="es-MX" sz="1600" b="1" i="1" dirty="0" smtClean="0"/>
            </a:br>
            <a:r>
              <a:rPr lang="es-MX" sz="1600" b="1" i="1" dirty="0" smtClean="0"/>
              <a:t>Diseño: Permite cambiar el tema, los colores de fondo y la orientación de las diapositivas. </a:t>
            </a:r>
            <a:br>
              <a:rPr lang="es-MX" sz="1600" b="1" i="1" dirty="0" smtClean="0"/>
            </a:br>
            <a:r>
              <a:rPr lang="es-MX" sz="1600" b="1" i="1" dirty="0" smtClean="0"/>
              <a:t>Transiciones: Define cómo se pasa de una diapositiva a otra, con efectos visuales. </a:t>
            </a:r>
            <a:br>
              <a:rPr lang="es-MX" sz="1600" b="1" i="1" dirty="0" smtClean="0"/>
            </a:br>
            <a:r>
              <a:rPr lang="es-MX" sz="1600" b="1" i="1" dirty="0" smtClean="0"/>
              <a:t>Animaciones: Permite agregar efectos de movimiento a elementos individuales dentro de la diapositiva. </a:t>
            </a:r>
            <a:br>
              <a:rPr lang="es-MX" sz="1600" b="1" i="1" dirty="0" smtClean="0"/>
            </a:br>
            <a:r>
              <a:rPr lang="es-MX" sz="1600" b="1" i="1" dirty="0" smtClean="0"/>
              <a:t>Presentación de diapositivas: Configura la forma en que se mostrará la presentación, incluyendo opciones para grabar, ensayar y configurar el inicio. </a:t>
            </a:r>
            <a:br>
              <a:rPr lang="es-MX" sz="1600" b="1" i="1" dirty="0" smtClean="0"/>
            </a:br>
            <a:r>
              <a:rPr lang="es-MX" sz="1600" b="1" i="1" dirty="0" smtClean="0"/>
              <a:t>Revisar: Permite agregar comentarios, verificar la ortografía y gramática, y comparar versiones de la presentación. </a:t>
            </a:r>
            <a:br>
              <a:rPr lang="es-MX" sz="1600" b="1" i="1" dirty="0" smtClean="0"/>
            </a:br>
            <a:r>
              <a:rPr lang="es-MX" sz="1600" b="1" i="1" dirty="0" smtClean="0"/>
              <a:t>Vista: Permite cambiar la forma en que se visualiza la presentación, como vista normal, vista de esquema, vista de lectura, etc.</a:t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> </a:t>
            </a:r>
            <a:r>
              <a:rPr lang="es-MX" sz="1600" b="1" i="1" dirty="0" smtClean="0">
                <a:hlinkClick r:id="rId2"/>
              </a:rPr>
              <a:t>https://micuartodeeso.wordpress.com/2012/11/15/elementos-basicos-de-powerpoint/</a:t>
            </a: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> </a:t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endParaRPr lang="es-AR" sz="16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3789040"/>
            <a:ext cx="561662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8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05464"/>
            <a:ext cx="7920880" cy="2636912"/>
          </a:xfrm>
        </p:spPr>
        <p:txBody>
          <a:bodyPr>
            <a:normAutofit fontScale="90000"/>
          </a:bodyPr>
          <a:lstStyle/>
          <a:p>
            <a:r>
              <a:rPr lang="es-MX" sz="1300" b="1" i="1" dirty="0" smtClean="0"/>
              <a:t/>
            </a:r>
            <a:br>
              <a:rPr lang="es-MX" sz="1300" b="1" i="1" dirty="0" smtClean="0"/>
            </a:br>
            <a:r>
              <a:rPr lang="es-MX" sz="1300" b="1" i="1" dirty="0"/>
              <a:t/>
            </a:r>
            <a:br>
              <a:rPr lang="es-MX" sz="1300" b="1" i="1" dirty="0"/>
            </a:br>
            <a:r>
              <a:rPr lang="es-MX" sz="1300" b="1" i="1" dirty="0"/>
              <a:t>4_Vista Normal:</a:t>
            </a:r>
            <a:br>
              <a:rPr lang="es-MX" sz="1300" b="1" i="1" dirty="0"/>
            </a:br>
            <a:r>
              <a:rPr lang="es-MX" sz="1300" b="1" i="1" dirty="0"/>
              <a:t>Es la vista predeterminada donde se crea y edita cada diapositiva de forma individual. Permite trabajar con el contenido, diseño y formato de las diapositivas, así como agregar elementos como texto, imágenes, gráficos, etc.</a:t>
            </a:r>
            <a:br>
              <a:rPr lang="es-MX" sz="1300" b="1" i="1" dirty="0"/>
            </a:br>
            <a:r>
              <a:rPr lang="es-MX" sz="1300" b="1" i="1" dirty="0"/>
              <a:t>Vista Clasificador de diapositivas:</a:t>
            </a:r>
            <a:br>
              <a:rPr lang="es-MX" sz="1300" b="1" i="1" dirty="0"/>
            </a:br>
            <a:r>
              <a:rPr lang="es-MX" sz="1300" b="1" i="1" dirty="0"/>
              <a:t>Muestra miniaturas de todas las diapositivas de la presentación. Facilita la reorganización, eliminación o duplicación de diapositivas, así como la aplicación de transiciones o animaciones entre ellas.</a:t>
            </a:r>
            <a:br>
              <a:rPr lang="es-MX" sz="1300" b="1" i="1" dirty="0"/>
            </a:br>
            <a:r>
              <a:rPr lang="es-MX" sz="1300" b="1" i="1" dirty="0"/>
              <a:t>Vista Esquema:</a:t>
            </a:r>
            <a:br>
              <a:rPr lang="es-MX" sz="1300" b="1" i="1" dirty="0"/>
            </a:br>
            <a:r>
              <a:rPr lang="es-MX" sz="1300" b="1" i="1" dirty="0"/>
              <a:t>Muestra el esquema de la presentación, permitiendo editar el texto de las diapositivas de forma más rápida y eficiente. Es útil para organizar ideas y estructurar la presentación.</a:t>
            </a:r>
            <a:br>
              <a:rPr lang="es-MX" sz="1300" b="1" i="1" dirty="0"/>
            </a:br>
            <a:r>
              <a:rPr lang="es-MX" sz="1300" b="1" i="1" dirty="0"/>
              <a:t>Vista Página de </a:t>
            </a:r>
            <a:r>
              <a:rPr lang="es-MX" sz="1300" b="1" i="1" dirty="0" smtClean="0"/>
              <a:t>notas:</a:t>
            </a:r>
            <a:br>
              <a:rPr lang="es-MX" sz="1300" b="1" i="1" dirty="0" smtClean="0"/>
            </a:br>
            <a:r>
              <a:rPr lang="es-MX" sz="1300" b="1" i="1" dirty="0" smtClean="0"/>
              <a:t>Muestra la diapositiva actual junto con un área para agregar notas. Estas notas no son visibles para el público durante la presentación, pero sirven como recordatorios para el presentador. </a:t>
            </a:r>
            <a:r>
              <a:rPr lang="es-MX" sz="1600" b="1" i="1" dirty="0" smtClean="0">
                <a:hlinkClick r:id="rId2"/>
              </a:rPr>
              <a:t>https://www.pedagogiabetania.org/wp-content/uploads/2020/11/7o-SESION-POWERPOINT-2007.pdf</a:t>
            </a: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b="1" i="1" dirty="0" smtClean="0"/>
              <a:t/>
            </a:r>
            <a:br>
              <a:rPr lang="es-MX" sz="1600" b="1" i="1" dirty="0" smtClean="0"/>
            </a:br>
            <a:r>
              <a:rPr lang="es-MX" sz="1600" b="1" i="1" dirty="0"/>
              <a:t/>
            </a:r>
            <a:br>
              <a:rPr lang="es-MX" sz="1600" b="1" i="1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endParaRPr lang="es-A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694"/>
            <a:ext cx="4829175" cy="245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ómo usar los famosos GIFs en educación? | EDUCACIÓN 3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36" y="4513668"/>
            <a:ext cx="351988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6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645024"/>
            <a:ext cx="7308304" cy="3384376"/>
          </a:xfrm>
        </p:spPr>
        <p:txBody>
          <a:bodyPr>
            <a:normAutofit fontScale="90000"/>
          </a:bodyPr>
          <a:lstStyle/>
          <a:p>
            <a:r>
              <a:rPr lang="es-MX" sz="2200" b="1" i="1" dirty="0"/>
              <a:t>5_Transiciones:</a:t>
            </a:r>
            <a:br>
              <a:rPr lang="es-MX" sz="2200" b="1" i="1" dirty="0"/>
            </a:br>
            <a:r>
              <a:rPr lang="es-MX" sz="2200" b="1" i="1" dirty="0"/>
              <a:t>Definen la forma en que una diapositiva aparece o desaparece durante la presentación.</a:t>
            </a:r>
            <a:br>
              <a:rPr lang="es-MX" sz="2200" b="1" i="1" dirty="0"/>
            </a:br>
            <a:r>
              <a:rPr lang="es-MX" sz="2200" b="1" i="1" dirty="0"/>
              <a:t>Se aplican a la diapositiva completa, no a elementos específicos.</a:t>
            </a:r>
            <a:br>
              <a:rPr lang="es-MX" sz="2200" b="1" i="1" dirty="0"/>
            </a:br>
            <a:r>
              <a:rPr lang="es-MX" sz="2200" b="1" i="1" dirty="0"/>
              <a:t>Ejemplos: Fundido, Desvanecer, Barrido, Cortina, etc.</a:t>
            </a:r>
            <a:br>
              <a:rPr lang="es-MX" sz="2200" b="1" i="1" dirty="0"/>
            </a:br>
            <a:r>
              <a:rPr lang="es-MX" sz="2200" b="1" i="1" dirty="0"/>
              <a:t>Se encuentran en la pestaña "Transiciones" en PowerPoint.</a:t>
            </a:r>
            <a:br>
              <a:rPr lang="es-MX" sz="2200" b="1" i="1" dirty="0"/>
            </a:br>
            <a:r>
              <a:rPr lang="es-MX" sz="2200" b="1" i="1" dirty="0"/>
              <a:t>Permiten ajustar la duración y el sonido de la transición.</a:t>
            </a:r>
            <a:br>
              <a:rPr lang="es-MX" sz="2200" b="1" i="1" dirty="0"/>
            </a:br>
            <a:r>
              <a:rPr lang="es-MX" sz="2200" b="1" i="1" dirty="0"/>
              <a:t>Se pueden aplicar a todas las diapositivas o solo a algunas seleccionadas. </a:t>
            </a:r>
            <a:r>
              <a:rPr lang="es-MX" sz="2200" b="1" i="1" dirty="0">
                <a:hlinkClick r:id="rId2"/>
              </a:rPr>
              <a:t>https://</a:t>
            </a:r>
            <a:r>
              <a:rPr lang="es-MX" sz="2200" b="1" i="1" dirty="0" smtClean="0">
                <a:hlinkClick r:id="rId2"/>
              </a:rPr>
              <a:t>support.microsoft.com/es-es/office/la-diferencia-entre-animaciones-y-transiciones-bae174a4-dad3-4268-bf9c-c201a70995f1</a:t>
            </a:r>
            <a:r>
              <a:rPr lang="es-MX" sz="2200" b="1" i="1" dirty="0" smtClean="0"/>
              <a:t/>
            </a:r>
            <a:br>
              <a:rPr lang="es-MX" sz="2200" b="1" i="1" dirty="0" smtClean="0"/>
            </a:br>
            <a:r>
              <a:rPr lang="es-MX" sz="2200" b="1" i="1" dirty="0" smtClean="0"/>
              <a:t/>
            </a:r>
            <a:br>
              <a:rPr lang="es-MX" sz="2200" b="1" i="1" dirty="0" smtClean="0"/>
            </a:br>
            <a:r>
              <a:rPr lang="es-MX" sz="2200" b="1" i="1" dirty="0"/>
              <a:t/>
            </a:r>
            <a:br>
              <a:rPr lang="es-MX" sz="2200" b="1" i="1" dirty="0"/>
            </a:br>
            <a:r>
              <a:rPr lang="es-MX" sz="2200" b="1" i="1" dirty="0" smtClean="0"/>
              <a:t/>
            </a:r>
            <a:br>
              <a:rPr lang="es-MX" sz="2200" b="1" i="1" dirty="0" smtClean="0"/>
            </a:br>
            <a:r>
              <a:rPr lang="es-MX" sz="2200" b="1" i="1" dirty="0" smtClean="0"/>
              <a:t> </a:t>
            </a:r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 smtClean="0"/>
              <a:t/>
            </a:r>
            <a:br>
              <a:rPr lang="es-MX" sz="1600" dirty="0" smtClean="0"/>
            </a:br>
            <a:endParaRPr lang="es-A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2843808" cy="135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3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745297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5_</a:t>
            </a:r>
            <a:r>
              <a:rPr lang="es-MX" sz="3100" dirty="0"/>
              <a:t>Animaciones:</a:t>
            </a:r>
            <a:br>
              <a:rPr lang="es-MX" sz="3100" dirty="0"/>
            </a:br>
            <a:r>
              <a:rPr lang="es-MX" sz="3100" dirty="0"/>
              <a:t>Son efectos aplicados a objetos individuales dentro de una diapositiva. </a:t>
            </a:r>
            <a:br>
              <a:rPr lang="es-MX" sz="3100" dirty="0"/>
            </a:br>
            <a:r>
              <a:rPr lang="es-MX" sz="3100" dirty="0"/>
              <a:t>Pueden afectar la forma en que el objeto entra, sale, o cambia de apariencia. </a:t>
            </a:r>
            <a:br>
              <a:rPr lang="es-MX" sz="3100" dirty="0"/>
            </a:br>
            <a:r>
              <a:rPr lang="es-MX" sz="3100" dirty="0"/>
              <a:t>Ejemplos: Aparición, Desvanecimiento, Énfasis, Trayectoria de movimiento, etc. </a:t>
            </a:r>
            <a:br>
              <a:rPr lang="es-MX" sz="3100" dirty="0"/>
            </a:br>
            <a:r>
              <a:rPr lang="es-MX" sz="3100" dirty="0"/>
              <a:t>Se encuentran en la pestaña "Animaciones" en PowerPoint. </a:t>
            </a:r>
            <a:br>
              <a:rPr lang="es-MX" sz="3100" dirty="0"/>
            </a:br>
            <a:r>
              <a:rPr lang="es-MX" sz="3100" dirty="0"/>
              <a:t>Permiten controlar el orden, la duración, el retraso y la dirección de la animación. </a:t>
            </a:r>
            <a:br>
              <a:rPr lang="es-MX" sz="3100" dirty="0"/>
            </a:br>
            <a:r>
              <a:rPr lang="es-MX" sz="3100" dirty="0"/>
              <a:t>Se pueden aplicar múltiples animaciones a un mismo objeto. </a:t>
            </a:r>
            <a:endParaRPr lang="es-AR" sz="3100" dirty="0"/>
          </a:p>
        </p:txBody>
      </p:sp>
    </p:spTree>
    <p:extLst>
      <p:ext uri="{BB962C8B-B14F-4D97-AF65-F5344CB8AC3E}">
        <p14:creationId xmlns:p14="http://schemas.microsoft.com/office/powerpoint/2010/main" val="189424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</TotalTime>
  <Words>193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Trabajo practico power point</vt:lpstr>
      <vt:lpstr>Presentación de PowerPoint</vt:lpstr>
      <vt:lpstr>1_PowerPoint es un programa de software desarrollado por Microsoft, utilizado para crear presentaciones visuales interactivas. Permite a los usuarios diseñar diapositivas con texto, imágenes, gráficos, videos y otros elementos multimedia, así como agregar animaciones y transiciones para hacer las presentaciones más atractivas y dinámicas. Su utilidad radica en su capacidad para comunicar ideas, información y mensajes de manera efectiva en diversos contextos, como presentaciones de negocios, educativas, personales, entre otros.     https://ilabora.com/que-es-powerpoint/                                                                                                       </vt:lpstr>
      <vt:lpstr>2_Las características más importantes de PowerPoint incluyen la capacidad de crear y editar presentaciones con texto, imágenes, gráficos y videos, además de la opción de agregar transiciones, animaciones y efectos visuales. PowerPoint también permite guardar y compartir presentaciones en línea, colaborar con otros usuarios en tiempo real, y ofrece una variedad de plantillas y diseños para facilitar la creación de presentaciones profesionales.   https://www.certlibrary.com/blog/key-features-of-microsoft-powerpoint-to-enhance-efficiency/                               </vt:lpstr>
      <vt:lpstr>3_Inicio: Contiene herramientas para cortar, copiar, pegar, formato de texto y párrafo, y para agregar nuevas diapositivas.  Insertar: Permite agregar elementos multimedia como imágenes, videos, audio, gráficos, formas, cuadros de texto, etc.  Diseño: Permite cambiar el tema, los colores de fondo y la orientación de las diapositivas.  Transiciones: Define cómo se pasa de una diapositiva a otra, con efectos visuales.  Animaciones: Permite agregar efectos de movimiento a elementos individuales dentro de la diapositiva.  Presentación de diapositivas: Configura la forma en que se mostrará la presentación, incluyendo opciones para grabar, ensayar y configurar el inicio.  Revisar: Permite agregar comentarios, verificar la ortografía y gramática, y comparar versiones de la presentación.  Vista: Permite cambiar la forma en que se visualiza la presentación, como vista normal, vista de esquema, vista de lectura, etc.   https://micuartodeeso.wordpress.com/2012/11/15/elementos-basicos-de-powerpoint/              </vt:lpstr>
      <vt:lpstr>  4_Vista Normal: Es la vista predeterminada donde se crea y edita cada diapositiva de forma individual. Permite trabajar con el contenido, diseño y formato de las diapositivas, así como agregar elementos como texto, imágenes, gráficos, etc. Vista Clasificador de diapositivas: Muestra miniaturas de todas las diapositivas de la presentación. Facilita la reorganización, eliminación o duplicación de diapositivas, así como la aplicación de transiciones o animaciones entre ellas. Vista Esquema: Muestra el esquema de la presentación, permitiendo editar el texto de las diapositivas de forma más rápida y eficiente. Es útil para organizar ideas y estructurar la presentación. Vista Página de notas: Muestra la diapositiva actual junto con un área para agregar notas. Estas notas no son visibles para el público durante la presentación, pero sirven como recordatorios para el presentador. https://www.pedagogiabetania.org/wp-content/uploads/2020/11/7o-SESION-POWERPOINT-2007.pdf                                 </vt:lpstr>
      <vt:lpstr>5_Transiciones: Definen la forma en que una diapositiva aparece o desaparece durante la presentación. Se aplican a la diapositiva completa, no a elementos específicos. Ejemplos: Fundido, Desvanecer, Barrido, Cortina, etc. Se encuentran en la pestaña "Transiciones" en PowerPoint. Permiten ajustar la duración y el sonido de la transición. Se pueden aplicar a todas las diapositivas o solo a algunas seleccionadas. https://support.microsoft.com/es-es/office/la-diferencia-entre-animaciones-y-transiciones-bae174a4-dad3-4268-bf9c-c201a70995f1        </vt:lpstr>
      <vt:lpstr>5_Animaciones: Son efectos aplicados a objetos individuales dentro de una diapositiva.  Pueden afectar la forma en que el objeto entra, sale, o cambia de apariencia.  Ejemplos: Aparición, Desvanecimiento, Énfasis, Trayectoria de movimiento, etc.  Se encuentran en la pestaña "Animaciones" en PowerPoint.  Permiten controlar el orden, la duración, el retraso y la dirección de la animación.  Se pueden aplicar múltiples animaciones a un mismo objeto.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power point</dc:title>
  <dc:creator>Secundaria</dc:creator>
  <cp:lastModifiedBy>Secundaria</cp:lastModifiedBy>
  <cp:revision>24</cp:revision>
  <dcterms:created xsi:type="dcterms:W3CDTF">2025-07-23T20:27:55Z</dcterms:created>
  <dcterms:modified xsi:type="dcterms:W3CDTF">2025-08-04T20:33:06Z</dcterms:modified>
</cp:coreProperties>
</file>