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20C435-0474-4494-A8F1-69D82EF60DB2}" type="datetimeFigureOut">
              <a:rPr lang="es-AR" smtClean="0"/>
              <a:t>11/8/2025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D0F0D8-4AFB-4792-82DB-CECB101A1E6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34004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0F0D8-4AFB-4792-82DB-CECB101A1E6F}" type="slidenum">
              <a:rPr lang="es-AR" smtClean="0"/>
              <a:t>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92784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57A70-C399-4F71-95CD-243D3E5DF1FC}" type="datetimeFigureOut">
              <a:rPr lang="es-AR" smtClean="0"/>
              <a:t>11/8/2025</a:t>
            </a:fld>
            <a:endParaRPr lang="es-AR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7BA8C4A-D81C-45DF-8621-22904343D511}" type="slidenum">
              <a:rPr lang="es-AR" smtClean="0"/>
              <a:t>‹Nº›</a:t>
            </a:fld>
            <a:endParaRPr lang="es-AR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57A70-C399-4F71-95CD-243D3E5DF1FC}" type="datetimeFigureOut">
              <a:rPr lang="es-AR" smtClean="0"/>
              <a:t>11/8/2025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A8C4A-D81C-45DF-8621-22904343D511}" type="slidenum">
              <a:rPr lang="es-AR" smtClean="0"/>
              <a:t>‹Nº›</a:t>
            </a:fld>
            <a:endParaRPr lang="es-A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97BA8C4A-D81C-45DF-8621-22904343D511}" type="slidenum">
              <a:rPr lang="es-AR" smtClean="0"/>
              <a:t>‹Nº›</a:t>
            </a:fld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57A70-C399-4F71-95CD-243D3E5DF1FC}" type="datetimeFigureOut">
              <a:rPr lang="es-AR" smtClean="0"/>
              <a:t>11/8/2025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57A70-C399-4F71-95CD-243D3E5DF1FC}" type="datetimeFigureOut">
              <a:rPr lang="es-AR" smtClean="0"/>
              <a:t>11/8/2025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97BA8C4A-D81C-45DF-8621-22904343D511}" type="slidenum">
              <a:rPr lang="es-AR" smtClean="0"/>
              <a:t>‹Nº›</a:t>
            </a:fld>
            <a:endParaRPr lang="es-AR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57A70-C399-4F71-95CD-243D3E5DF1FC}" type="datetimeFigureOut">
              <a:rPr lang="es-AR" smtClean="0"/>
              <a:t>11/8/2025</a:t>
            </a:fld>
            <a:endParaRPr lang="es-AR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7BA8C4A-D81C-45DF-8621-22904343D511}" type="slidenum">
              <a:rPr lang="es-AR" smtClean="0"/>
              <a:t>‹Nº›</a:t>
            </a:fld>
            <a:endParaRPr lang="es-AR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D157A70-C399-4F71-95CD-243D3E5DF1FC}" type="datetimeFigureOut">
              <a:rPr lang="es-AR" smtClean="0"/>
              <a:t>11/8/2025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A8C4A-D81C-45DF-8621-22904343D511}" type="slidenum">
              <a:rPr lang="es-AR" smtClean="0"/>
              <a:t>‹Nº›</a:t>
            </a:fld>
            <a:endParaRPr lang="es-AR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Marcador de contenido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contenido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57A70-C399-4F71-95CD-243D3E5DF1FC}" type="datetimeFigureOut">
              <a:rPr lang="es-AR" smtClean="0"/>
              <a:t>11/8/2025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s-AR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23 Marcador de contenido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6" name="25 Marcador de contenido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97BA8C4A-D81C-45DF-8621-22904343D511}" type="slidenum">
              <a:rPr lang="es-AR" smtClean="0"/>
              <a:t>‹Nº›</a:t>
            </a:fld>
            <a:endParaRPr lang="es-AR"/>
          </a:p>
        </p:txBody>
      </p:sp>
      <p:sp>
        <p:nvSpPr>
          <p:cNvPr id="23" name="22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57A70-C399-4F71-95CD-243D3E5DF1FC}" type="datetimeFigureOut">
              <a:rPr lang="es-AR" smtClean="0"/>
              <a:t>11/8/2025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97BA8C4A-D81C-45DF-8621-22904343D511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57A70-C399-4F71-95CD-243D3E5DF1FC}" type="datetimeFigureOut">
              <a:rPr lang="es-AR" smtClean="0"/>
              <a:t>11/8/2025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7BA8C4A-D81C-45DF-8621-22904343D511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Marcador de contenido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7BA8C4A-D81C-45DF-8621-22904343D511}" type="slidenum">
              <a:rPr lang="es-AR" smtClean="0"/>
              <a:t>‹Nº›</a:t>
            </a:fld>
            <a:endParaRPr lang="es-AR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57A70-C399-4F71-95CD-243D3E5DF1FC}" type="datetimeFigureOut">
              <a:rPr lang="es-AR" smtClean="0"/>
              <a:t>11/8/2025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s-A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11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97BA8C4A-D81C-45DF-8621-22904343D511}" type="slidenum">
              <a:rPr lang="es-AR" smtClean="0"/>
              <a:t>‹Nº›</a:t>
            </a:fld>
            <a:endParaRPr lang="es-AR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D157A70-C399-4F71-95CD-243D3E5DF1FC}" type="datetimeFigureOut">
              <a:rPr lang="es-AR" smtClean="0"/>
              <a:t>11/8/2025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D157A70-C399-4F71-95CD-243D3E5DF1FC}" type="datetimeFigureOut">
              <a:rPr lang="es-AR" smtClean="0"/>
              <a:t>11/8/2025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s-AR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7BA8C4A-D81C-45DF-8621-22904343D511}" type="slidenum">
              <a:rPr lang="es-AR" smtClean="0"/>
              <a:t>‹Nº›</a:t>
            </a:fld>
            <a:endParaRPr lang="es-AR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s://www.cursosfemxa.es/blog/que-es-powerpoint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beltan.com.au/top-5-features-powerpoint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fernandoarciniega.com/elementos-de-la-pantalla-de-power-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support.microsoft.com/es-es/office/elegir-la-vista-adecuada-para-una-tarea-en-powerpoint-21332d8d-adbc-4717-a2c6-e25a697b40e9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support.microsoft.com/es-es/office/la-diferencia-entre-animaciones-y-transiciones-bae174a4-dad3-4268-bf9c-c201a70995f1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smtClean="0"/>
              <a:t>Taller laboratorio </a:t>
            </a:r>
            <a:r>
              <a:rPr lang="es-MX" dirty="0"/>
              <a:t>de </a:t>
            </a:r>
            <a:r>
              <a:rPr lang="es-MX" dirty="0" smtClean="0"/>
              <a:t>informática </a:t>
            </a:r>
          </a:p>
          <a:p>
            <a:r>
              <a:rPr lang="es-MX" dirty="0" smtClean="0"/>
              <a:t>Alumna: </a:t>
            </a:r>
            <a:r>
              <a:rPr lang="es-MX" dirty="0" err="1" smtClean="0"/>
              <a:t>guadalupe</a:t>
            </a:r>
            <a:r>
              <a:rPr lang="es-MX" dirty="0" smtClean="0"/>
              <a:t> </a:t>
            </a:r>
            <a:r>
              <a:rPr lang="es-MX" dirty="0" err="1" smtClean="0"/>
              <a:t>alonso</a:t>
            </a:r>
            <a:endParaRPr lang="es-MX" dirty="0" smtClean="0"/>
          </a:p>
          <a:p>
            <a:r>
              <a:rPr lang="es-MX" dirty="0" smtClean="0"/>
              <a:t>Curso:1°a</a:t>
            </a:r>
          </a:p>
          <a:p>
            <a:r>
              <a:rPr lang="es-MX" dirty="0" smtClean="0"/>
              <a:t>Profesora: </a:t>
            </a:r>
            <a:r>
              <a:rPr lang="es-MX" dirty="0" err="1" smtClean="0"/>
              <a:t>andrea</a:t>
            </a:r>
            <a:r>
              <a:rPr lang="es-MX" dirty="0" smtClean="0"/>
              <a:t> g</a:t>
            </a:r>
            <a:r>
              <a:rPr lang="es-AR" b="0" dirty="0"/>
              <a:t>ó</a:t>
            </a:r>
            <a:r>
              <a:rPr lang="es-MX" dirty="0" err="1" smtClean="0"/>
              <a:t>mez</a:t>
            </a:r>
            <a:endParaRPr lang="es-MX" dirty="0" smtClean="0"/>
          </a:p>
          <a:p>
            <a:r>
              <a:rPr lang="es-MX" dirty="0" smtClean="0"/>
              <a:t>Año:2025</a:t>
            </a: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823864"/>
          </a:xfrm>
        </p:spPr>
        <p:txBody>
          <a:bodyPr/>
          <a:lstStyle/>
          <a:p>
            <a:r>
              <a:rPr lang="es-MX" b="1" dirty="0" smtClean="0"/>
              <a:t>Trabajo </a:t>
            </a:r>
            <a:r>
              <a:rPr lang="es-MX" b="1" dirty="0" smtClean="0"/>
              <a:t>Practico </a:t>
            </a:r>
            <a:r>
              <a:rPr lang="es-MX" b="1" dirty="0" smtClean="0"/>
              <a:t/>
            </a:r>
            <a:br>
              <a:rPr lang="es-MX" b="1" dirty="0" smtClean="0"/>
            </a:br>
            <a:r>
              <a:rPr lang="es-MX" b="1" dirty="0" smtClean="0"/>
              <a:t>«</a:t>
            </a:r>
            <a:r>
              <a:rPr lang="es-MX" b="1" dirty="0" smtClean="0"/>
              <a:t>POWERPOINT</a:t>
            </a:r>
            <a:r>
              <a:rPr lang="es-MX" b="1" dirty="0" smtClean="0"/>
              <a:t>»</a:t>
            </a:r>
            <a:endParaRPr lang="es-AR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028" y="188640"/>
            <a:ext cx="2028825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Infotecnología para el aprendizaje.: Presentadores electrónicos PowerPoint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293096"/>
            <a:ext cx="2624289" cy="2152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000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68152"/>
          </a:xfrm>
        </p:spPr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553"/>
            <a:ext cx="9168608" cy="6868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7766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24136"/>
          </a:xfrm>
        </p:spPr>
        <p:txBody>
          <a:bodyPr/>
          <a:lstStyle/>
          <a:p>
            <a:r>
              <a:rPr lang="es-MX" b="1" dirty="0" err="1" smtClean="0"/>
              <a:t>Power</a:t>
            </a:r>
            <a:r>
              <a:rPr lang="es-MX" b="1" dirty="0" smtClean="0"/>
              <a:t> </a:t>
            </a:r>
            <a:r>
              <a:rPr lang="es-MX" b="1" dirty="0" err="1" smtClean="0"/>
              <a:t>point</a:t>
            </a:r>
            <a:r>
              <a:rPr lang="es-MX" b="1" dirty="0" smtClean="0"/>
              <a:t> y su utilidad</a:t>
            </a:r>
            <a:endParaRPr lang="es-AR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842248" cy="3198096"/>
          </a:xfrm>
        </p:spPr>
        <p:txBody>
          <a:bodyPr>
            <a:normAutofit fontScale="92500"/>
          </a:bodyPr>
          <a:lstStyle/>
          <a:p>
            <a:r>
              <a:rPr lang="es-MX" dirty="0"/>
              <a:t>PowerPoint es un programa de software desarrollado por Microsoft que permite crear presentaciones visuales, tanto para fines profesionales como educativos o </a:t>
            </a:r>
            <a:r>
              <a:rPr lang="es-MX" dirty="0" smtClean="0"/>
              <a:t>personales</a:t>
            </a:r>
            <a:endParaRPr lang="es-MX" dirty="0"/>
          </a:p>
          <a:p>
            <a:r>
              <a:rPr lang="es-MX" dirty="0" smtClean="0"/>
              <a:t>Su </a:t>
            </a:r>
            <a:r>
              <a:rPr lang="es-MX" dirty="0"/>
              <a:t>principal utilidad p</a:t>
            </a:r>
            <a:r>
              <a:rPr lang="es-MX" dirty="0" smtClean="0"/>
              <a:t>ermite </a:t>
            </a:r>
            <a:r>
              <a:rPr lang="es-MX" dirty="0"/>
              <a:t>transmitir información de forma visual y estructurada, facilitando la comprensión y el impacto de los mensajes </a:t>
            </a:r>
            <a:endParaRPr lang="es-MX" dirty="0" smtClean="0"/>
          </a:p>
          <a:p>
            <a:r>
              <a:rPr lang="es-AR" dirty="0">
                <a:hlinkClick r:id="rId2"/>
              </a:rPr>
              <a:t>https://</a:t>
            </a:r>
            <a:r>
              <a:rPr lang="es-AR" dirty="0" smtClean="0">
                <a:hlinkClick r:id="rId2"/>
              </a:rPr>
              <a:t>www.cursosfemxa.es/blog/que-es-powerpoint</a:t>
            </a:r>
            <a:endParaRPr lang="es-AR" dirty="0" smtClean="0"/>
          </a:p>
          <a:p>
            <a:endParaRPr lang="es-AR" dirty="0" smtClean="0"/>
          </a:p>
          <a:p>
            <a:endParaRPr lang="es-AR" dirty="0" smtClean="0"/>
          </a:p>
          <a:p>
            <a:endParaRPr lang="es-AR" dirty="0"/>
          </a:p>
        </p:txBody>
      </p:sp>
      <p:pic>
        <p:nvPicPr>
          <p:cNvPr id="1026" name="Picture 2" descr="Infotecnología para el aprendizaje.: Presentadores electrónicos PowerPoint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502168"/>
            <a:ext cx="2304256" cy="1890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7238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68152"/>
          </a:xfrm>
        </p:spPr>
        <p:txBody>
          <a:bodyPr>
            <a:normAutofit fontScale="90000"/>
          </a:bodyPr>
          <a:lstStyle/>
          <a:p>
            <a:r>
              <a:rPr lang="es-MX" b="1" dirty="0" smtClean="0"/>
              <a:t>Las </a:t>
            </a:r>
            <a:r>
              <a:rPr lang="es-MX" b="1" dirty="0" err="1" smtClean="0"/>
              <a:t>caracteristicas</a:t>
            </a:r>
            <a:r>
              <a:rPr lang="es-MX" b="1" dirty="0" smtClean="0"/>
              <a:t> mas importantes de PowerPoint</a:t>
            </a:r>
            <a:endParaRPr lang="es-AR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MX" dirty="0"/>
              <a:t>la </a:t>
            </a:r>
            <a:r>
              <a:rPr lang="es-MX" dirty="0" err="1" smtClean="0"/>
              <a:t>creacion</a:t>
            </a:r>
            <a:r>
              <a:rPr lang="es-MX" dirty="0" smtClean="0"/>
              <a:t> </a:t>
            </a:r>
            <a:r>
              <a:rPr lang="es-MX" dirty="0"/>
              <a:t>y </a:t>
            </a:r>
            <a:r>
              <a:rPr lang="es-MX" dirty="0" err="1" smtClean="0"/>
              <a:t>edicion</a:t>
            </a:r>
            <a:r>
              <a:rPr lang="es-MX" dirty="0" smtClean="0"/>
              <a:t> </a:t>
            </a:r>
            <a:r>
              <a:rPr lang="es-MX" dirty="0"/>
              <a:t>de diapositivas, la </a:t>
            </a:r>
            <a:r>
              <a:rPr lang="es-MX" dirty="0" err="1" smtClean="0"/>
              <a:t>insercion</a:t>
            </a:r>
            <a:r>
              <a:rPr lang="es-MX" dirty="0" smtClean="0"/>
              <a:t> </a:t>
            </a:r>
            <a:r>
              <a:rPr lang="es-MX" dirty="0"/>
              <a:t>de elementos multimedia (texto, </a:t>
            </a:r>
            <a:r>
              <a:rPr lang="es-MX" dirty="0" err="1" smtClean="0"/>
              <a:t>imagenes</a:t>
            </a:r>
            <a:r>
              <a:rPr lang="es-MX" dirty="0"/>
              <a:t>, </a:t>
            </a:r>
            <a:r>
              <a:rPr lang="es-MX" dirty="0" err="1" smtClean="0"/>
              <a:t>graficos</a:t>
            </a:r>
            <a:r>
              <a:rPr lang="es-MX" dirty="0"/>
              <a:t>, videos), la </a:t>
            </a:r>
            <a:r>
              <a:rPr lang="es-MX" dirty="0" err="1" smtClean="0"/>
              <a:t>aplicacion</a:t>
            </a:r>
            <a:r>
              <a:rPr lang="es-MX" dirty="0" smtClean="0"/>
              <a:t> </a:t>
            </a:r>
            <a:r>
              <a:rPr lang="es-MX" dirty="0"/>
              <a:t>de animaciones y transiciones, la </a:t>
            </a:r>
            <a:r>
              <a:rPr lang="es-MX" dirty="0" err="1" smtClean="0"/>
              <a:t>colaboracion</a:t>
            </a:r>
            <a:r>
              <a:rPr lang="es-MX" dirty="0" smtClean="0"/>
              <a:t> </a:t>
            </a:r>
            <a:r>
              <a:rPr lang="es-MX" dirty="0"/>
              <a:t>en tiempo real, y la posibilidad de grabar y reproducir </a:t>
            </a:r>
            <a:r>
              <a:rPr lang="es-MX" dirty="0" smtClean="0"/>
              <a:t>presentaciones</a:t>
            </a:r>
          </a:p>
          <a:p>
            <a:pPr marL="0" indent="0">
              <a:buNone/>
            </a:pPr>
            <a:r>
              <a:rPr lang="es-MX" smtClean="0">
                <a:hlinkClick r:id="rId2"/>
              </a:rPr>
              <a:t>https</a:t>
            </a:r>
            <a:r>
              <a:rPr lang="es-MX">
                <a:hlinkClick r:id="rId2"/>
              </a:rPr>
              <a:t>://</a:t>
            </a:r>
            <a:r>
              <a:rPr lang="es-MX" smtClean="0">
                <a:hlinkClick r:id="rId2"/>
              </a:rPr>
              <a:t>www.beltan.com.au/top-5-features-powerpoint</a:t>
            </a:r>
            <a:endParaRPr lang="es-MX" smtClean="0"/>
          </a:p>
          <a:p>
            <a:pPr marL="0" indent="0">
              <a:buNone/>
            </a:pPr>
            <a:endParaRPr lang="es-MX" dirty="0" smtClean="0"/>
          </a:p>
          <a:p>
            <a:endParaRPr lang="es-A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696653"/>
            <a:ext cx="3569213" cy="2224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603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33265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s-MX" b="1" dirty="0" smtClean="0"/>
              <a:t>Elementos de </a:t>
            </a:r>
            <a:r>
              <a:rPr lang="es-MX" b="1" dirty="0" err="1" smtClean="0"/>
              <a:t>powerpoint</a:t>
            </a:r>
            <a:r>
              <a:rPr lang="es-MX" b="1" dirty="0" smtClean="0"/>
              <a:t> y sus funciones</a:t>
            </a:r>
            <a:endParaRPr lang="es-AR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3558136"/>
          </a:xfrm>
        </p:spPr>
        <p:txBody>
          <a:bodyPr>
            <a:normAutofit fontScale="70000" lnSpcReduction="20000"/>
          </a:bodyPr>
          <a:lstStyle/>
          <a:p>
            <a:r>
              <a:rPr lang="es-MX" dirty="0"/>
              <a:t>C</a:t>
            </a:r>
            <a:r>
              <a:rPr lang="es-MX" dirty="0" smtClean="0"/>
              <a:t>inta de </a:t>
            </a:r>
            <a:r>
              <a:rPr lang="es-MX" dirty="0"/>
              <a:t>opciones: Es la barra horizontal ubicada en la parte superior de la ventana de </a:t>
            </a:r>
            <a:r>
              <a:rPr lang="es-MX" dirty="0" smtClean="0"/>
              <a:t>PowerPoint</a:t>
            </a:r>
            <a:endParaRPr lang="es-MX" dirty="0"/>
          </a:p>
          <a:p>
            <a:r>
              <a:rPr lang="es-MX" dirty="0" smtClean="0"/>
              <a:t>Pestañas: </a:t>
            </a:r>
            <a:r>
              <a:rPr lang="es-MX" dirty="0"/>
              <a:t>Dentro de la cinta de opciones, las </a:t>
            </a:r>
            <a:r>
              <a:rPr lang="es-MX" dirty="0" smtClean="0"/>
              <a:t>pestañas </a:t>
            </a:r>
            <a:r>
              <a:rPr lang="es-MX" dirty="0"/>
              <a:t>organizan las herramientas en grupos </a:t>
            </a:r>
            <a:r>
              <a:rPr lang="es-MX" dirty="0" smtClean="0"/>
              <a:t>lógicos</a:t>
            </a:r>
          </a:p>
          <a:p>
            <a:r>
              <a:rPr lang="es-MX" dirty="0" err="1" smtClean="0"/>
              <a:t>Area</a:t>
            </a:r>
            <a:r>
              <a:rPr lang="es-MX" dirty="0" smtClean="0"/>
              <a:t> de diapositivas:  </a:t>
            </a:r>
            <a:r>
              <a:rPr lang="es-MX" dirty="0"/>
              <a:t>Es el espacio principal donde se construye y visualiza cada </a:t>
            </a:r>
            <a:r>
              <a:rPr lang="es-MX" dirty="0" smtClean="0"/>
              <a:t>diapositiva</a:t>
            </a:r>
          </a:p>
          <a:p>
            <a:r>
              <a:rPr lang="es-MX" dirty="0" smtClean="0"/>
              <a:t>Panel de diapositivas: </a:t>
            </a:r>
            <a:r>
              <a:rPr lang="es-MX" dirty="0"/>
              <a:t>Muestra miniaturas de todas las diapositivas de la </a:t>
            </a:r>
            <a:r>
              <a:rPr lang="es-MX" dirty="0" err="1" smtClean="0"/>
              <a:t>presentacion</a:t>
            </a:r>
            <a:endParaRPr lang="es-MX" dirty="0" smtClean="0"/>
          </a:p>
          <a:p>
            <a:r>
              <a:rPr lang="es-MX" dirty="0" smtClean="0"/>
              <a:t>Vistas de diapositivas: </a:t>
            </a:r>
            <a:r>
              <a:rPr lang="es-AR" dirty="0"/>
              <a:t>La vista predeterminada, donde se edita cada </a:t>
            </a:r>
            <a:r>
              <a:rPr lang="es-AR" dirty="0" smtClean="0"/>
              <a:t>diapositiva</a:t>
            </a:r>
          </a:p>
          <a:p>
            <a:r>
              <a:rPr lang="es-MX" dirty="0" err="1" smtClean="0"/>
              <a:t>Area</a:t>
            </a:r>
            <a:r>
              <a:rPr lang="es-MX" dirty="0" smtClean="0"/>
              <a:t> de notas: </a:t>
            </a:r>
            <a:r>
              <a:rPr lang="es-MX" dirty="0"/>
              <a:t>Permite agregar notas a cada diapositiva que no son visibles para la audiencia durante la </a:t>
            </a:r>
            <a:r>
              <a:rPr lang="es-MX" dirty="0" err="1" smtClean="0"/>
              <a:t>presentacion</a:t>
            </a:r>
            <a:endParaRPr lang="es-MX" dirty="0" smtClean="0"/>
          </a:p>
          <a:p>
            <a:r>
              <a:rPr lang="es-MX" dirty="0">
                <a:hlinkClick r:id="rId3"/>
              </a:rPr>
              <a:t>https://</a:t>
            </a:r>
            <a:r>
              <a:rPr lang="es-MX" dirty="0" smtClean="0">
                <a:hlinkClick r:id="rId3"/>
              </a:rPr>
              <a:t>fernandoarciniega.com/elementos-de-la-pantalla-de-power-point</a:t>
            </a:r>
            <a:endParaRPr lang="es-MX" dirty="0" smtClean="0"/>
          </a:p>
          <a:p>
            <a:endParaRPr lang="es-MX" dirty="0" smtClean="0"/>
          </a:p>
          <a:p>
            <a:pPr marL="0" indent="0">
              <a:buNone/>
            </a:pPr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  <a:p>
            <a:pPr marL="0" indent="0">
              <a:buNone/>
            </a:pPr>
            <a:endParaRPr lang="es-AR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93395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410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Tipos de vistas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79512" y="1556792"/>
            <a:ext cx="9073008" cy="4069924"/>
          </a:xfrm>
        </p:spPr>
        <p:txBody>
          <a:bodyPr>
            <a:normAutofit fontScale="70000" lnSpcReduction="20000"/>
          </a:bodyPr>
          <a:lstStyle/>
          <a:p>
            <a:r>
              <a:rPr lang="es-MX" dirty="0" smtClean="0"/>
              <a:t>Vista normal</a:t>
            </a:r>
            <a:r>
              <a:rPr lang="es-AR" dirty="0" smtClean="0"/>
              <a:t>: </a:t>
            </a:r>
            <a:r>
              <a:rPr lang="es-MX" dirty="0"/>
              <a:t>Es la vista predeterminada donde se crea y edita cada diapositiva </a:t>
            </a:r>
            <a:r>
              <a:rPr lang="es-MX" dirty="0" smtClean="0"/>
              <a:t>individualmente</a:t>
            </a:r>
          </a:p>
          <a:p>
            <a:r>
              <a:rPr lang="es-MX" dirty="0" smtClean="0"/>
              <a:t>Vista clasificador de diapositivas:  </a:t>
            </a:r>
            <a:r>
              <a:rPr lang="es-MX" dirty="0"/>
              <a:t>Muestra miniaturas de todas las diapositivas, facilitando la reorganización, duplicación o eliminación de </a:t>
            </a:r>
            <a:r>
              <a:rPr lang="es-MX" dirty="0" smtClean="0"/>
              <a:t>diapositivas</a:t>
            </a:r>
          </a:p>
          <a:p>
            <a:r>
              <a:rPr lang="es-MX" dirty="0" smtClean="0"/>
              <a:t>Vista de </a:t>
            </a:r>
            <a:r>
              <a:rPr lang="es-MX" dirty="0" err="1" smtClean="0"/>
              <a:t>precentacion</a:t>
            </a:r>
            <a:r>
              <a:rPr lang="es-MX" dirty="0" smtClean="0"/>
              <a:t> con diapositivas</a:t>
            </a:r>
            <a:r>
              <a:rPr lang="es-MX" dirty="0"/>
              <a:t>: Muestra la presentación completa en pantalla completa, como la vería la audiencia, permitiendo interactuar con </a:t>
            </a:r>
            <a:r>
              <a:rPr lang="es-MX" dirty="0" smtClean="0"/>
              <a:t>ella</a:t>
            </a:r>
            <a:endParaRPr lang="es-MX" dirty="0"/>
          </a:p>
          <a:p>
            <a:r>
              <a:rPr lang="es-MX" dirty="0" smtClean="0"/>
              <a:t>Vista de Notas: </a:t>
            </a:r>
            <a:r>
              <a:rPr lang="es-MX" dirty="0"/>
              <a:t>Permite agregar y editar notas del orador para cada diapositiva, que solo son visibles para el </a:t>
            </a:r>
            <a:r>
              <a:rPr lang="es-MX" dirty="0" smtClean="0"/>
              <a:t>presentador</a:t>
            </a:r>
          </a:p>
          <a:p>
            <a:r>
              <a:rPr lang="es-MX" dirty="0" smtClean="0"/>
              <a:t>Vistas </a:t>
            </a:r>
            <a:r>
              <a:rPr lang="es-MX" dirty="0" err="1" smtClean="0"/>
              <a:t>patron</a:t>
            </a:r>
            <a:r>
              <a:rPr lang="es-MX" dirty="0" smtClean="0"/>
              <a:t>: </a:t>
            </a:r>
            <a:r>
              <a:rPr lang="es-MX" dirty="0"/>
              <a:t>Ofrecen vistas para la diapositiva maestra, el documento maestro y las notas </a:t>
            </a:r>
            <a:r>
              <a:rPr lang="es-MX" dirty="0" smtClean="0"/>
              <a:t>maestras.</a:t>
            </a:r>
          </a:p>
          <a:p>
            <a:r>
              <a:rPr lang="es-MX" dirty="0">
                <a:hlinkClick r:id="rId2"/>
              </a:rPr>
              <a:t>https://</a:t>
            </a:r>
            <a:r>
              <a:rPr lang="es-MX" dirty="0" smtClean="0">
                <a:hlinkClick r:id="rId2"/>
              </a:rPr>
              <a:t>support.microsoft.com/es-es/office/elegir-la-vista-adecuada-para-una-tarea-en-powerpoint-21332d8d-adbc-4717-a2c6-e25a697b40e9</a:t>
            </a:r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869160"/>
            <a:ext cx="5038058" cy="151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169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Definicion</a:t>
            </a:r>
            <a:r>
              <a:rPr lang="es-MX" dirty="0" smtClean="0"/>
              <a:t> de </a:t>
            </a:r>
            <a:r>
              <a:rPr lang="es-MX" dirty="0" err="1" smtClean="0"/>
              <a:t>animacion</a:t>
            </a:r>
            <a:r>
              <a:rPr lang="es-MX" dirty="0" smtClean="0"/>
              <a:t> y </a:t>
            </a:r>
            <a:r>
              <a:rPr lang="es-MX" dirty="0" err="1" smtClean="0"/>
              <a:t>transicion</a:t>
            </a:r>
            <a:r>
              <a:rPr lang="es-MX" dirty="0" smtClean="0"/>
              <a:t> 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MX" sz="3200" dirty="0" err="1" smtClean="0"/>
              <a:t>Animacion</a:t>
            </a:r>
            <a:r>
              <a:rPr lang="es-MX" sz="3200" dirty="0" smtClean="0"/>
              <a:t>: </a:t>
            </a:r>
            <a:r>
              <a:rPr lang="es-MX" sz="2400" dirty="0" smtClean="0"/>
              <a:t>efectos </a:t>
            </a:r>
            <a:r>
              <a:rPr lang="es-MX" sz="2400" dirty="0"/>
              <a:t>visuales que se aplican a elementos individuales de una diapositiva, como texto, imágenes o formas, para crear movimiento o cambios visuales durante la </a:t>
            </a:r>
            <a:r>
              <a:rPr lang="es-MX" sz="2400" dirty="0" smtClean="0"/>
              <a:t>presentación</a:t>
            </a:r>
          </a:p>
          <a:p>
            <a:r>
              <a:rPr lang="es-MX" sz="3200" dirty="0" err="1" smtClean="0"/>
              <a:t>Transicion</a:t>
            </a:r>
            <a:r>
              <a:rPr lang="es-MX" sz="3200" dirty="0" smtClean="0"/>
              <a:t>: </a:t>
            </a:r>
            <a:r>
              <a:rPr lang="es-MX" sz="2400" dirty="0" smtClean="0"/>
              <a:t>efecto </a:t>
            </a:r>
            <a:r>
              <a:rPr lang="es-MX" sz="2400" dirty="0"/>
              <a:t>visual que se aplica al pasar de una diapositiva a la </a:t>
            </a:r>
            <a:r>
              <a:rPr lang="es-MX" sz="2400" dirty="0" smtClean="0"/>
              <a:t>siguiente </a:t>
            </a:r>
            <a:r>
              <a:rPr lang="es-MX" sz="2400" dirty="0"/>
              <a:t>durante una </a:t>
            </a:r>
            <a:r>
              <a:rPr lang="es-MX" sz="2400" dirty="0" smtClean="0"/>
              <a:t>presentación</a:t>
            </a:r>
          </a:p>
          <a:p>
            <a:r>
              <a:rPr lang="es-AR" sz="2400" dirty="0">
                <a:hlinkClick r:id="rId2"/>
              </a:rPr>
              <a:t>https://</a:t>
            </a:r>
            <a:r>
              <a:rPr lang="es-AR" sz="2400" dirty="0" smtClean="0">
                <a:hlinkClick r:id="rId2"/>
              </a:rPr>
              <a:t>support.microsoft.com/es-es/office/la-diferencia-entre-animaciones-y-transiciones-bae174a4-dad3-4268-bf9c-c201a70995f1</a:t>
            </a:r>
            <a:endParaRPr lang="es-AR" sz="2400" dirty="0" smtClean="0"/>
          </a:p>
          <a:p>
            <a:endParaRPr lang="es-AR" sz="2400" dirty="0"/>
          </a:p>
          <a:p>
            <a:endParaRPr lang="es-AR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157192"/>
            <a:ext cx="2952750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088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l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156</TotalTime>
  <Words>389</Words>
  <Application>Microsoft Office PowerPoint</Application>
  <PresentationFormat>Presentación en pantalla (4:3)</PresentationFormat>
  <Paragraphs>39</Paragraphs>
  <Slides>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Civil</vt:lpstr>
      <vt:lpstr>Trabajo Practico  «POWERPOINT»</vt:lpstr>
      <vt:lpstr>Presentación de PowerPoint</vt:lpstr>
      <vt:lpstr>Power point y su utilidad</vt:lpstr>
      <vt:lpstr>Las caracteristicas mas importantes de PowerPoint</vt:lpstr>
      <vt:lpstr>Elementos de powerpoint y sus funciones</vt:lpstr>
      <vt:lpstr>Tipos de vistas</vt:lpstr>
      <vt:lpstr>Definicion de animacion y transicion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Trabajo practico  «power point»</dc:title>
  <dc:creator>Secundario</dc:creator>
  <cp:lastModifiedBy>Secundaria</cp:lastModifiedBy>
  <cp:revision>29</cp:revision>
  <dcterms:created xsi:type="dcterms:W3CDTF">2025-07-23T20:13:32Z</dcterms:created>
  <dcterms:modified xsi:type="dcterms:W3CDTF">2025-08-11T18:58:31Z</dcterms:modified>
</cp:coreProperties>
</file>