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0287000" cy="18288000"/>
  <p:defaultTextStyle>
    <a:defPPr>
      <a:defRPr lang="es-AR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12C18-19E2-5087-0AA1-B3D4F5B0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0659979-5E50-6FA4-6E94-4607EC26E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1760-BF61-4555-A773-3C85C705405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6D7D140-BC65-3D6C-7540-6F26C51A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D34337A-46FF-9A32-00BD-51A055D5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8663-AEBE-4C64-8F46-8395BBBB54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239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EFFDE09-89F9-8428-73F9-5F6A7C5D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E162E22-BE96-0E99-4F3C-AD9BA4BC9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BDD6F9C-EF43-FB66-658C-7FE6878A7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11760-BF61-4555-A773-3C85C705405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AFA2E1E-C5DD-1896-CBD6-D710FEEF9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DFC6367-0D60-6E5F-7898-CB67E3611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718663-AEBE-4C64-8F46-8395BBBB54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131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214A4847-7CD8-F1D9-2391-0E425D3C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004A398-038E-E1BF-9EF5-281E1A0E45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3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DB2A4A8A-FDDA-4B15-A7AF-CFFE511D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D4AD3FB-0518-A146-3096-F03BDC0B9B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1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3A72BEEB-CF36-BBD3-6CD7-E16AF0EE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1456788-6DC7-F493-3223-1BEB03E20F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2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DD5ADC57-15ED-0968-07A6-6AF79DAD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828B3A5-EB86-46AB-F131-9CEBA501A7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5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FFA7FB91-5AAF-9B06-CA5F-B8442277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1021420-ED26-A3EB-4362-43861418C9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2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55028FEF-6738-17D7-3FDC-94C642AB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6A7CBF0-5859-FA16-852E-1BAD8955CC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2DE82593-51A4-EAB3-0D8F-B58846B0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FA8C466-D7F4-0E28-B9C0-B097DF0E8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3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E156B2AB-CAE9-DB6A-A210-5F5DF4C7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9717E1F-815A-E6C6-8D14-E5E0D53BE5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0D27CA45-81AD-138D-DEF4-DE7BDF9D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D77CEF5-8C5C-22D5-B8C2-18B6767815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5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05987AAA-C780-AF9A-C968-B72DCE3D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E71F8AB-4C03-52F0-8E61-942C753D85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7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DB7C8933-256A-EE2A-014C-57D4E95D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7BE0B65-6A5F-85B8-D27E-BE9E83BD5D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9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110DDA3C-2123-EFED-5372-9125AE98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DE1A3FF-E72A-8C4F-2BDC-271A51699E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697DEB7B-9609-CB3B-E803-30872DB2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ECAF670-E8E2-A154-9888-8B273DA635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0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80F484AE-FAED-63ED-8DF5-A5595405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6C7A26E-0802-8B48-1B41-98A6B9EBA2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8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05BDD82F-E790-5F61-0A7A-297EFDF0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C7688F8-1814-C9DA-2476-141746778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4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B2F0206A-48C6-D109-4C17-121243DD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842E44B-DEB8-C39B-68A6-88A911D14A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36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vanesa martin</cp:lastModifiedBy>
  <cp:revision>2</cp:revision>
  <dcterms:created xsi:type="dcterms:W3CDTF">2025-08-11T15:53:17Z</dcterms:created>
  <dcterms:modified xsi:type="dcterms:W3CDTF">2025-08-14T02:20:21Z</dcterms:modified>
</cp:coreProperties>
</file>