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39538-65EF-4168-99F9-51295733B6B5}" type="datetimeFigureOut">
              <a:rPr lang="es-AR" smtClean="0"/>
              <a:t>18/8/2025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12815-06A0-4D12-B3FE-0AFDAB8CF0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523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12815-06A0-4D12-B3FE-0AFDAB8CF003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082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053-5887-47EF-9F1E-C2EBA7B37479}" type="datetimeFigureOut">
              <a:rPr lang="es-AR" smtClean="0"/>
              <a:t>18/8/2025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0524-7719-4253-935E-0FCE70CA7E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918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053-5887-47EF-9F1E-C2EBA7B37479}" type="datetimeFigureOut">
              <a:rPr lang="es-AR" smtClean="0"/>
              <a:t>18/8/2025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0524-7719-4253-935E-0FCE70CA7E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536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053-5887-47EF-9F1E-C2EBA7B37479}" type="datetimeFigureOut">
              <a:rPr lang="es-AR" smtClean="0"/>
              <a:t>18/8/2025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0524-7719-4253-935E-0FCE70CA7E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399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053-5887-47EF-9F1E-C2EBA7B37479}" type="datetimeFigureOut">
              <a:rPr lang="es-AR" smtClean="0"/>
              <a:t>18/8/2025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0524-7719-4253-935E-0FCE70CA7E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484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053-5887-47EF-9F1E-C2EBA7B37479}" type="datetimeFigureOut">
              <a:rPr lang="es-AR" smtClean="0"/>
              <a:t>18/8/2025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0524-7719-4253-935E-0FCE70CA7E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978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053-5887-47EF-9F1E-C2EBA7B37479}" type="datetimeFigureOut">
              <a:rPr lang="es-AR" smtClean="0"/>
              <a:t>18/8/2025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0524-7719-4253-935E-0FCE70CA7E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288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053-5887-47EF-9F1E-C2EBA7B37479}" type="datetimeFigureOut">
              <a:rPr lang="es-AR" smtClean="0"/>
              <a:t>18/8/2025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0524-7719-4253-935E-0FCE70CA7E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045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053-5887-47EF-9F1E-C2EBA7B37479}" type="datetimeFigureOut">
              <a:rPr lang="es-AR" smtClean="0"/>
              <a:t>18/8/2025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0524-7719-4253-935E-0FCE70CA7E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69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053-5887-47EF-9F1E-C2EBA7B37479}" type="datetimeFigureOut">
              <a:rPr lang="es-AR" smtClean="0"/>
              <a:t>18/8/2025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0524-7719-4253-935E-0FCE70CA7E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601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053-5887-47EF-9F1E-C2EBA7B37479}" type="datetimeFigureOut">
              <a:rPr lang="es-AR" smtClean="0"/>
              <a:t>18/8/2025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0524-7719-4253-935E-0FCE70CA7E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611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9053-5887-47EF-9F1E-C2EBA7B37479}" type="datetimeFigureOut">
              <a:rPr lang="es-AR" smtClean="0"/>
              <a:t>18/8/2025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0524-7719-4253-935E-0FCE70CA7E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673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09053-5887-47EF-9F1E-C2EBA7B37479}" type="datetimeFigureOut">
              <a:rPr lang="es-AR" smtClean="0"/>
              <a:t>18/8/2025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0524-7719-4253-935E-0FCE70CA7E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700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JAHAapK9gQ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oBSigjIuGf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CRZTChMafz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l8sY55_YmU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6783-cvOum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-5841" y="-214313"/>
            <a:ext cx="7772400" cy="128587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POWER POINT</a:t>
            </a:r>
            <a:b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 rot="10800000" flipV="1">
            <a:off x="-2" y="1268760"/>
            <a:ext cx="5832475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Emanuel </a:t>
            </a:r>
            <a:r>
              <a:rPr lang="es-MX" dirty="0" err="1"/>
              <a:t>B</a:t>
            </a:r>
            <a:r>
              <a:rPr lang="es-MX" dirty="0" err="1" smtClean="0"/>
              <a:t>azan</a:t>
            </a:r>
            <a:endParaRPr lang="es-MX" dirty="0" smtClean="0"/>
          </a:p>
          <a:p>
            <a:pPr marL="0" indent="0">
              <a:buNone/>
            </a:pPr>
            <a:r>
              <a:rPr lang="es-MX" dirty="0"/>
              <a:t>P</a:t>
            </a:r>
            <a:r>
              <a:rPr lang="es-MX" dirty="0" smtClean="0"/>
              <a:t>rofe </a:t>
            </a:r>
            <a:r>
              <a:rPr lang="es-MX" dirty="0"/>
              <a:t>A</a:t>
            </a:r>
            <a:r>
              <a:rPr lang="es-MX" dirty="0" smtClean="0"/>
              <a:t>ndrea </a:t>
            </a:r>
            <a:r>
              <a:rPr lang="es-MX" dirty="0" err="1"/>
              <a:t>G</a:t>
            </a:r>
            <a:r>
              <a:rPr lang="es-MX" dirty="0" err="1" smtClean="0"/>
              <a:t>omez</a:t>
            </a:r>
            <a:r>
              <a:rPr lang="es-MX" dirty="0" smtClean="0"/>
              <a:t>                        AÑO 2025</a:t>
            </a:r>
          </a:p>
          <a:p>
            <a:pPr marL="0" indent="0">
              <a:buNone/>
            </a:pPr>
            <a:r>
              <a:rPr lang="es-MX" dirty="0" smtClean="0"/>
              <a:t>CURSO 1°A     </a:t>
            </a:r>
          </a:p>
          <a:p>
            <a:pPr marL="0" indent="0">
              <a:buNone/>
            </a:pPr>
            <a:r>
              <a:rPr lang="es-MX" dirty="0" smtClean="0"/>
              <a:t>TALLER LABORATORIO DE INFORMÁTICA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Twitter abre una biblioteca para tuitear GIF animados | Tecnología | EL PAÍ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9433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"/>
            <a:ext cx="6766520" cy="1412775"/>
          </a:xfrm>
        </p:spPr>
        <p:txBody>
          <a:bodyPr>
            <a:normAutofit/>
          </a:bodyPr>
          <a:lstStyle/>
          <a:p>
            <a:r>
              <a:rPr lang="es-MX" sz="2800" dirty="0"/>
              <a:t>a) Definición de </a:t>
            </a:r>
            <a:r>
              <a:rPr lang="es-MX" sz="2800" dirty="0" err="1"/>
              <a:t>Power</a:t>
            </a:r>
            <a:r>
              <a:rPr lang="es-MX" sz="2800" dirty="0"/>
              <a:t> Point y su utilidad</a:t>
            </a:r>
            <a:endParaRPr lang="es-AR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5779237" cy="1872208"/>
          </a:xfrm>
          <a:solidFill>
            <a:schemeClr val="bg1">
              <a:lumMod val="8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s-MX" dirty="0"/>
              <a:t>PowerPoint es un programa de presentación desarrollado por Microsoft, utilizado para crear y mostrar presentaciones multimedia con diapositivas. Su principal utilidad radica en la capacidad de organizar y comunicar información de manera visual, utilizando texto, imágenes, videos, gráficos, animaciones y otros elementos multimedia. 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38" y="3819203"/>
            <a:ext cx="3212579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Minions - GIF animado gratis - PicMi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50963" y="4296500"/>
            <a:ext cx="228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hlinkClick r:id="rId4"/>
              </a:rPr>
              <a:t/>
            </a:r>
            <a:br>
              <a:rPr lang="es-MX" dirty="0">
                <a:hlinkClick r:id="rId4"/>
              </a:rPr>
            </a:br>
            <a:r>
              <a:rPr lang="es-MX" b="1" dirty="0">
                <a:hlinkClick r:id="rId4"/>
              </a:rPr>
              <a:t>Herramientas de PowerPoint (Qué es y para que sirve ...</a:t>
            </a:r>
          </a:p>
          <a:p>
            <a:r>
              <a:rPr lang="es-MX" i="1" dirty="0">
                <a:hlinkClick r:id="rId4"/>
              </a:rPr>
              <a:t>www.youtube.com › </a:t>
            </a:r>
            <a:r>
              <a:rPr lang="es-MX" i="1" dirty="0" err="1">
                <a:hlinkClick r:id="rId4"/>
              </a:rPr>
              <a:t>watch</a:t>
            </a:r>
            <a:endParaRPr lang="es-MX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3173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08520" y="0"/>
            <a:ext cx="7772400" cy="1470025"/>
          </a:xfrm>
        </p:spPr>
        <p:txBody>
          <a:bodyPr>
            <a:normAutofit/>
          </a:bodyPr>
          <a:lstStyle/>
          <a:p>
            <a:r>
              <a:rPr lang="es-AR" sz="2800" dirty="0"/>
              <a:t>b) Características más importantes, nómbrelas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6400800" cy="1752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s-MX" dirty="0"/>
              <a:t>Las características más importantes de PowerPoint son su interfaz intuitiva, la posibilidad de personalizar presentaciones con texto, imágenes, animaciones y transiciones, la integración con otras herramientas de Microsoft Office y la capacidad de colaborar en tiempo real. También ofrece una amplia gama de plantillas y la posibilidad de crear presentaciones en diferentes plataformas. , 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" y="2528389"/>
            <a:ext cx="511147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Funny Gifs : Shrek Gif - VSGIF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82763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00263" y="4880313"/>
            <a:ext cx="228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hlinkClick r:id="rId4"/>
              </a:rPr>
              <a:t/>
            </a:r>
            <a:br>
              <a:rPr lang="es-MX" dirty="0">
                <a:hlinkClick r:id="rId4"/>
              </a:rPr>
            </a:br>
            <a:r>
              <a:rPr lang="es-MX" b="1" dirty="0">
                <a:hlinkClick r:id="rId4"/>
              </a:rPr>
              <a:t>CURSO DE POWERPOINT 2019: Cuáles son las nuevas ...</a:t>
            </a:r>
          </a:p>
          <a:p>
            <a:r>
              <a:rPr lang="es-MX" i="1" dirty="0">
                <a:hlinkClick r:id="rId4"/>
              </a:rPr>
              <a:t>www.youtube.com › </a:t>
            </a:r>
            <a:r>
              <a:rPr lang="es-MX" i="1" dirty="0" err="1">
                <a:hlinkClick r:id="rId4"/>
              </a:rPr>
              <a:t>watch</a:t>
            </a:r>
            <a:endParaRPr lang="es-MX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41839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rmAutofit/>
          </a:bodyPr>
          <a:lstStyle/>
          <a:p>
            <a:r>
              <a:rPr lang="es-AR" sz="2800" dirty="0"/>
              <a:t>c) Elementos de </a:t>
            </a:r>
            <a:r>
              <a:rPr lang="es-AR" sz="2800" dirty="0" err="1"/>
              <a:t>Power</a:t>
            </a:r>
            <a:r>
              <a:rPr lang="es-AR" sz="2800" dirty="0"/>
              <a:t> Point-Funciones que cumple cada elemento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6400800" cy="1752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s-MX" sz="2000" dirty="0"/>
              <a:t>En PowerPoint, los elementos principales son las diapositivas, texto, imágenes, gráficos, multimedia, transiciones, animaciones, notas del orador, temas y diseños, herramientas de dibujo, y vistas. Cada uno cumple una función específica: las diapositivas sirven como páginas para el contenido, el texto se puede agregar y formatear, las imágenes y gráficos enriquecen visualmente, y las transiciones y animaciones añaden dinamismo. Además, las notas del orador ayudan en la presentación, los temas y diseños unifican la apariencia, las herramientas de dibujo permiten crear elementos visuales, y las vistas ofrecen diferentes formas de visualizar la presentación. </a:t>
            </a:r>
            <a:endParaRPr lang="es-A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91" y="4114240"/>
            <a:ext cx="412315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Los mejores GIFS ANIMADOS de Internet (+300 imágenes animadas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412776"/>
            <a:ext cx="2381250" cy="27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23258" y="5229200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>
                <a:hlinkClick r:id="rId4"/>
              </a:rPr>
              <a:t/>
            </a:r>
            <a:br>
              <a:rPr lang="es-AR" dirty="0">
                <a:hlinkClick r:id="rId4"/>
              </a:rPr>
            </a:br>
            <a:r>
              <a:rPr lang="es-AR" b="1" dirty="0">
                <a:hlinkClick r:id="rId4"/>
              </a:rPr>
              <a:t>ELEMENTOS BÁSICOS DE POWERPOINT</a:t>
            </a:r>
          </a:p>
          <a:p>
            <a:r>
              <a:rPr lang="es-AR" i="1" dirty="0">
                <a:hlinkClick r:id="rId4"/>
              </a:rPr>
              <a:t>www.youtube.com › </a:t>
            </a:r>
            <a:r>
              <a:rPr lang="es-AR" i="1" dirty="0" err="1">
                <a:hlinkClick r:id="rId4"/>
              </a:rPr>
              <a:t>watch</a:t>
            </a:r>
            <a:endParaRPr lang="es-AR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111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7027" y="0"/>
            <a:ext cx="7772400" cy="1470025"/>
          </a:xfrm>
        </p:spPr>
        <p:txBody>
          <a:bodyPr>
            <a:normAutofit/>
          </a:bodyPr>
          <a:lstStyle/>
          <a:p>
            <a:r>
              <a:rPr lang="es-MX" sz="2800" dirty="0"/>
              <a:t>d) Tipos de Vistas, explique cada una</a:t>
            </a:r>
            <a:endParaRPr lang="es-AR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6400800" cy="1752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es-MX" dirty="0"/>
              <a:t>En PowerPoint, existen varias vistas que facilitan la creación, edición y presentación de diapositivas. Las principales son: Vista Normal, Vista Clasificador de Diapositivas, Vista de Presentación con Diapositivas, y Vista Esquema. </a:t>
            </a:r>
          </a:p>
          <a:p>
            <a:r>
              <a:rPr lang="es-MX" dirty="0"/>
              <a:t>Vista Normal: Es la vista predeterminada donde se crea y edita el contenido de las diapositivas. Permite trabajar con una sola diapositiva a la vez, y también ofrece un panel con miniaturas de todas las diapositivas para facilitar la navegación 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14" y="4005064"/>
            <a:ext cx="389572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maggie - GIF animado gratis - PicMi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78591"/>
            <a:ext cx="34671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68300" y="4677500"/>
            <a:ext cx="228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hlinkClick r:id="rId4"/>
              </a:rPr>
              <a:t/>
            </a:r>
            <a:br>
              <a:rPr lang="es-MX" dirty="0">
                <a:hlinkClick r:id="rId4"/>
              </a:rPr>
            </a:br>
            <a:r>
              <a:rPr lang="es-MX" b="1" dirty="0">
                <a:hlinkClick r:id="rId4"/>
              </a:rPr>
              <a:t>Unidad 6. Tipos de vistas de diapositivas. PowerPoint 2013</a:t>
            </a:r>
          </a:p>
          <a:p>
            <a:r>
              <a:rPr lang="es-MX" i="1" dirty="0">
                <a:hlinkClick r:id="rId4"/>
              </a:rPr>
              <a:t>www.youtube.com › </a:t>
            </a:r>
            <a:r>
              <a:rPr lang="es-MX" i="1" dirty="0" err="1">
                <a:hlinkClick r:id="rId4"/>
              </a:rPr>
              <a:t>watch</a:t>
            </a:r>
            <a:endParaRPr lang="es-MX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8372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08520" y="0"/>
            <a:ext cx="7772400" cy="1470025"/>
          </a:xfrm>
        </p:spPr>
        <p:txBody>
          <a:bodyPr>
            <a:normAutofit/>
          </a:bodyPr>
          <a:lstStyle/>
          <a:p>
            <a:r>
              <a:rPr lang="es-MX" sz="2800" dirty="0"/>
              <a:t>e) Animación y Transición explique cada uno</a:t>
            </a:r>
            <a:endParaRPr lang="es-AR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6400800" cy="17526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s-MX" dirty="0"/>
              <a:t>En PowerPoint, las transiciones son efectos visuales que se aplican al cambiar de una diapositiva a otra, mientras que las animaciones son efectos que se aplican a objetos individuales dentro de una misma diapositiva (texto, imágenes, </a:t>
            </a:r>
            <a:r>
              <a:rPr lang="es-MX" dirty="0" smtClean="0"/>
              <a:t>etc. </a:t>
            </a:r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6372200" cy="165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Gifs animados de robot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2906"/>
            <a:ext cx="1970584" cy="31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809875" y="4880313"/>
            <a:ext cx="228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hlinkClick r:id="rId4"/>
              </a:rPr>
              <a:t/>
            </a:r>
            <a:br>
              <a:rPr lang="es-MX" dirty="0">
                <a:hlinkClick r:id="rId4"/>
              </a:rPr>
            </a:br>
            <a:r>
              <a:rPr lang="es-MX" b="1" dirty="0">
                <a:hlinkClick r:id="rId4"/>
              </a:rPr>
              <a:t>TRANSICIONES y ANIMACIONES en PowerPoint Qué son y ...</a:t>
            </a:r>
          </a:p>
          <a:p>
            <a:r>
              <a:rPr lang="es-MX" i="1" dirty="0">
                <a:hlinkClick r:id="rId4"/>
              </a:rPr>
              <a:t>www.youtube.com › </a:t>
            </a:r>
            <a:r>
              <a:rPr lang="es-MX" i="1" dirty="0" err="1">
                <a:hlinkClick r:id="rId4"/>
              </a:rPr>
              <a:t>watch</a:t>
            </a:r>
            <a:endParaRPr lang="es-MX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6695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410</Words>
  <Application>Microsoft Office PowerPoint</Application>
  <PresentationFormat>Presentación en pantalla (4:3)</PresentationFormat>
  <Paragraphs>33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POWER POINT </vt:lpstr>
      <vt:lpstr>a) Definición de Power Point y su utilidad</vt:lpstr>
      <vt:lpstr>b) Características más importantes, nómbrelas</vt:lpstr>
      <vt:lpstr>c) Elementos de Power Point-Funciones que cumple cada elemento</vt:lpstr>
      <vt:lpstr>d) Tipos de Vistas, explique cada una</vt:lpstr>
      <vt:lpstr>e) Animación y Transición explique cada uno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</dc:title>
  <dc:creator>Sacundario</dc:creator>
  <cp:lastModifiedBy>Secundaria</cp:lastModifiedBy>
  <cp:revision>19</cp:revision>
  <dcterms:created xsi:type="dcterms:W3CDTF">2025-07-28T20:03:32Z</dcterms:created>
  <dcterms:modified xsi:type="dcterms:W3CDTF">2025-08-18T18:46:18Z</dcterms:modified>
</cp:coreProperties>
</file>