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63FD0-EAB1-485D-B6D7-14902B833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27271F-F4A2-46E8-9965-1D1B9553D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A56B9C-CCD4-46C5-9518-0670A1490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DC7520-2C84-4F97-9057-48B0F0DB0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5602BE-7E15-4D89-8848-2C21D355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41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F276B-6CB3-4763-97CD-45B01D8E0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CA57BC-D486-4542-A653-D1DCF69EA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96C451-059A-49E4-9589-F5F439DA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3D01CA-1F40-4E53-8B99-DB95550F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BE188C-7A6D-498D-87C9-B831F5EC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78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D84B85-BEA1-461C-8DCB-BF740415F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397C08-4E46-4234-8141-FD125A36F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C96AA6-BB4D-4309-89BD-160CC088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A5426B-4EDF-42D8-86B9-6DD7E3569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8A83C8-024F-4443-93D2-D3D549CF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496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DC286-9E73-4B73-98D0-EF92C2A10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CCF760-DA2F-4A3A-88EF-1133F7A51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3FEECB-8358-4D60-8A7A-B193B67B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B03FC1-E054-4FAB-ADB5-74274FFE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AD09A2-CA15-4318-835A-6D9F3047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68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D102B-FF82-4DA3-9AC1-2D612427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FA0FD8-3C52-4EBD-8EDC-641F49D5C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75F0E3-4EA0-4000-A975-2814EFCCA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6FE106-7AB3-425B-A6B1-01F024AD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F32FF0-E36B-49F0-8F9C-8B6F3924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7070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2EB5B9-02BC-4CD1-A511-9B411139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4484A2-989C-410F-8966-1BEB65B86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D1D472-24D3-47DE-AE7D-94F638268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316157-E7FD-460C-BDB8-1648EF2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872D8D-B962-4C65-9B55-800B9657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18CFB6-09F7-4E65-9ADA-ED2689A18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548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944C31-9693-436A-92AD-58C5FCC96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0FF7B2-74A9-456C-8A71-58EBF02CB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99DA4F-8DAB-4DE0-9BE5-4AD0EDE06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24AF73A-1B4B-4B03-800D-090970D01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4BAE2BC-ABDA-402A-AC01-AE8EEA9A10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D6CA235-776E-44A4-80C7-C44DE49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C061AD3-E5F1-400D-9507-9C4836E6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107DDD8-0A0C-49AA-8937-C15EC7FC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277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647BB-A1D4-437E-903A-95E58F0D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5AC96F-5C47-4540-ACE6-C6549037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28955C-1B52-4BAC-AB28-EBA2B9B4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02C327-5747-4321-B239-4EFF60617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975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0A6608-3DEC-42C4-89FF-30CC0D693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D98CA4C-9506-4154-A29E-929CD6B0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AFA943-5117-45E8-874F-6D7B1819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01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A976B-3B97-49A9-8E5C-61498C18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790A50-1C24-4003-A0DF-126A94D05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557940-E03A-4AD9-B110-267D50773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B96357-D186-4D3C-8DE9-9BB60927B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9DA292-BB1F-4B82-9E2D-75FF2E057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EEE895-4929-481D-9525-790B865B5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090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B327F-44B4-4AC1-ACBE-687B2A36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7E83DFB-219A-43B4-B855-3A4E5A999F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B7A133-AA1F-4B60-B839-6DB1B8B7D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778633-9B37-44EB-B81E-3599FAB6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04E-5907-4C4D-A385-51BB91B43F1F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BF071D-9204-4CEC-AF1A-5F751CC83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FBFCA4-C29C-4E95-822E-393F4333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441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887D4B1-05C4-4609-93E0-2624D1A7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5F2DD2-00B6-4202-983E-F2AB93703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388835-71E3-4D31-A43D-8E106E95E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3604E-5907-4C4D-A385-51BB91B43F1F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EAB3E8-33E0-43A9-A5FE-551ECEF16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9E0DBE-B747-461A-AC02-A5D9CF9EE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09463-BCA1-4046-B163-9340CC5B5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02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840FB-E616-43B4-97B4-A9100A361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589" y="1108702"/>
            <a:ext cx="8839199" cy="2414921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00B050"/>
                </a:solidFill>
              </a:rPr>
              <a:t>Colegio del Prado</a:t>
            </a:r>
            <a:br>
              <a:rPr lang="es-ES" dirty="0">
                <a:solidFill>
                  <a:srgbClr val="00B050"/>
                </a:solidFill>
              </a:rPr>
            </a:br>
            <a:r>
              <a:rPr lang="es-ES" dirty="0">
                <a:solidFill>
                  <a:srgbClr val="00B050"/>
                </a:solidFill>
              </a:rPr>
              <a:t>2*A*</a:t>
            </a:r>
            <a:br>
              <a:rPr lang="es-ES" dirty="0">
                <a:solidFill>
                  <a:srgbClr val="00B050"/>
                </a:solidFill>
              </a:rPr>
            </a:b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4CF788-30CF-4791-AAE2-2C60D45A5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5138" y="2592722"/>
            <a:ext cx="9897978" cy="3898231"/>
          </a:xfrm>
        </p:spPr>
        <p:txBody>
          <a:bodyPr>
            <a:normAutofit/>
          </a:bodyPr>
          <a:lstStyle/>
          <a:p>
            <a:r>
              <a:rPr lang="es-ES" dirty="0"/>
              <a:t>TEMA: *PERIODO CUATERNARIO</a:t>
            </a:r>
          </a:p>
          <a:p>
            <a:r>
              <a:rPr lang="es-ES" dirty="0" err="1"/>
              <a:t>NyA</a:t>
            </a:r>
            <a:r>
              <a:rPr lang="es-ES" dirty="0"/>
              <a:t>: GABRIEL TELLO                 PROF: FLAVIA SAFFE</a:t>
            </a:r>
          </a:p>
          <a:p>
            <a:r>
              <a:rPr lang="es-ES" dirty="0"/>
              <a:t>AÑO: 2025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063BD-5918-400E-9889-37AA3D56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31" y="3800182"/>
            <a:ext cx="3449052" cy="2715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2D47591-B75C-40BC-88D3-3E1EC9B2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119" y="3800182"/>
            <a:ext cx="3587695" cy="269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58DE06-C215-42C6-A19B-85806B456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58" y="173038"/>
            <a:ext cx="2143125" cy="214312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7CE27D5-078A-419F-B988-F7A6F19DF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601" y="173037"/>
            <a:ext cx="2143125" cy="2143125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04404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328A8-A5EC-4F89-9CA1-088A3A81F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849"/>
            <a:ext cx="12192000" cy="973972"/>
          </a:xfrm>
        </p:spPr>
        <p:txBody>
          <a:bodyPr>
            <a:normAutofit/>
          </a:bodyPr>
          <a:lstStyle/>
          <a:p>
            <a:r>
              <a:rPr lang="es-ES" dirty="0">
                <a:latin typeface="Britannic Bold" panose="020B0903060703020204" pitchFamily="34" charset="0"/>
              </a:rPr>
              <a:t>INTRODUCCION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9189EE-2175-4F0D-8558-7B61783D2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74822"/>
            <a:ext cx="9240001" cy="5293894"/>
          </a:xfrm>
        </p:spPr>
        <p:txBody>
          <a:bodyPr>
            <a:normAutofit/>
          </a:bodyPr>
          <a:lstStyle/>
          <a:p>
            <a:r>
              <a:rPr lang="es-ES" dirty="0"/>
              <a:t>ERA: Se divide en dos eras: el Pleistoceno y el Holoceno.</a:t>
            </a:r>
          </a:p>
          <a:p>
            <a:r>
              <a:rPr lang="es-ES" dirty="0"/>
              <a:t>Surgió aproximadamente hace 2,58 </a:t>
            </a:r>
            <a:r>
              <a:rPr lang="es-ES" dirty="0" err="1"/>
              <a:t>M.a</a:t>
            </a:r>
            <a:endParaRPr lang="es-ES" dirty="0"/>
          </a:p>
          <a:p>
            <a:r>
              <a:rPr lang="es-ES" dirty="0"/>
              <a:t>El periodo Cuaternario no ha terminado, de hecho es el periodo geológico en el que vivimos actualmente</a:t>
            </a:r>
          </a:p>
          <a:p>
            <a:r>
              <a:rPr lang="es-ES" dirty="0"/>
              <a:t>Se caracteriza por la época actual como los mamuts, el dientes de sable, los humanos ,etc.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Holoceno                                                                 Pleistoceno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6B2F03-4CAE-40F1-9224-820DB06B1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420" y="3612898"/>
            <a:ext cx="3876581" cy="21576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FF7E696-EAB3-460D-86E3-87C2CD601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736" y="3625515"/>
            <a:ext cx="3835845" cy="2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BC6C3D-489B-4B84-B6EC-C253D557D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46483"/>
          </a:xfrm>
        </p:spPr>
        <p:txBody>
          <a:bodyPr/>
          <a:lstStyle/>
          <a:p>
            <a:r>
              <a:rPr lang="es-ES" dirty="0"/>
              <a:t>PALEOGEOGRAFIA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AFE3C5-7BF6-4A8A-BAA1-959722AD4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074" y="815892"/>
            <a:ext cx="3874168" cy="2737434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43468260-27B6-4F55-BAFA-A29AA39C8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553325"/>
            <a:ext cx="9288379" cy="3304673"/>
          </a:xfrm>
        </p:spPr>
        <p:txBody>
          <a:bodyPr/>
          <a:lstStyle/>
          <a:p>
            <a:r>
              <a:rPr lang="es-ES" dirty="0"/>
              <a:t>los continentes se encontraban prácticamente en su estado actual , desacelerándose poco a poco a medida que las fuerzas de la tectónica de placas los empujaban y arrastraban. Pero a lo largo de este período, el planeta se ha tambaleado en su trayectoria alrededor del Sol. Estos ligeros desplazamientos provocan la aparición y desaparición de edades de hielo.</a:t>
            </a:r>
          </a:p>
        </p:txBody>
      </p:sp>
    </p:spTree>
    <p:extLst>
      <p:ext uri="{BB962C8B-B14F-4D97-AF65-F5344CB8AC3E}">
        <p14:creationId xmlns:p14="http://schemas.microsoft.com/office/powerpoint/2010/main" val="13746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016B8-4E92-4D3C-AE35-FC3DCF9DB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74821"/>
          </a:xfrm>
        </p:spPr>
        <p:txBody>
          <a:bodyPr/>
          <a:lstStyle/>
          <a:p>
            <a:r>
              <a:rPr lang="es-ES" dirty="0">
                <a:latin typeface="Bauhaus 93" panose="04030905020B02020C02" pitchFamily="82" charset="0"/>
              </a:rPr>
              <a:t>PALEOFLORA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2BAC01-AAE2-460D-8461-5BF3AAF55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74822"/>
            <a:ext cx="9144000" cy="2831432"/>
          </a:xfrm>
        </p:spPr>
        <p:txBody>
          <a:bodyPr/>
          <a:lstStyle/>
          <a:p>
            <a:r>
              <a:rPr lang="es-ES" dirty="0"/>
              <a:t>Las que existían eran muy similares a las actuales</a:t>
            </a:r>
          </a:p>
          <a:p>
            <a:r>
              <a:rPr lang="es-ES" dirty="0"/>
              <a:t>1_Plantas herbáceas y gramíneas *pastos*</a:t>
            </a:r>
          </a:p>
          <a:p>
            <a:r>
              <a:rPr lang="es-ES" dirty="0"/>
              <a:t>2_Coniferas*pinos, abetos, cipreses*</a:t>
            </a:r>
          </a:p>
          <a:p>
            <a:r>
              <a:rPr lang="es-ES" dirty="0"/>
              <a:t>3_Caducifolias*robles, hayas, arces*</a:t>
            </a:r>
          </a:p>
          <a:p>
            <a:r>
              <a:rPr lang="es-ES" dirty="0"/>
              <a:t>4_Plantas de tundra</a:t>
            </a:r>
          </a:p>
          <a:p>
            <a:r>
              <a:rPr lang="es-ES" dirty="0"/>
              <a:t>5_Plantas tropicales y subtropicales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36F0AE-D0E3-498B-943D-B492E9111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526" y="3793957"/>
            <a:ext cx="6039853" cy="283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92E8E-491B-400F-BB84-36CFCE25F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54505"/>
          </a:xfrm>
        </p:spPr>
        <p:txBody>
          <a:bodyPr/>
          <a:lstStyle/>
          <a:p>
            <a:r>
              <a:rPr lang="es-ES" dirty="0">
                <a:latin typeface="Bauhaus 93" panose="04030905020B02020C02" pitchFamily="82" charset="0"/>
              </a:rPr>
              <a:t>PALEOFAUNA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3EF3DE-7F50-491C-A5C9-070475EBC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54505"/>
            <a:ext cx="9144000" cy="4303295"/>
          </a:xfrm>
        </p:spPr>
        <p:txBody>
          <a:bodyPr/>
          <a:lstStyle/>
          <a:p>
            <a:r>
              <a:rPr lang="es-ES" dirty="0"/>
              <a:t>Han aparecido otros animales también como: conejos, lobos, caballos, toros, vacas, buey, renos, mamuts, dientes de sables, </a:t>
            </a:r>
            <a:r>
              <a:rPr lang="es-ES" dirty="0" err="1"/>
              <a:t>etc</a:t>
            </a:r>
            <a:endParaRPr lang="es-ES" dirty="0"/>
          </a:p>
          <a:p>
            <a:r>
              <a:rPr lang="es-ES" dirty="0"/>
              <a:t>Los Homo sapiens del Cuaternario poseían un cráneo con una frente alta, cejas poco prominentes y un mentón bien definido, La estatura promedio de los Homo sapiens variaba, pero generalmente eran más altos que los Neandertales, Fabricaban herramientas de piedra, hueso y otros materiales, mostrando una mayor sofisticación en su tecnología que sus predecesores, Participaban en la caza de animales grandes y pequeños, utilizando herramientas como lanzas y trampas.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2113C9-A64E-4BB3-AD02-A2D803A13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837" y="4203032"/>
            <a:ext cx="3822032" cy="18696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714231-A9E8-428E-B7EB-442E2F519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11" y="4203032"/>
            <a:ext cx="3312695" cy="18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58FE5-EFB9-462F-B265-05C95C3AA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1018674"/>
          </a:xfrm>
        </p:spPr>
        <p:txBody>
          <a:bodyPr/>
          <a:lstStyle/>
          <a:p>
            <a:r>
              <a:rPr lang="es-ES" dirty="0">
                <a:latin typeface="Bauhaus 93" panose="04030905020B02020C02" pitchFamily="82" charset="0"/>
              </a:rPr>
              <a:t>PALEOCLIMA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2182B1-4801-4033-B6BC-72B7B84E1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18675"/>
            <a:ext cx="9144000" cy="4239125"/>
          </a:xfrm>
        </p:spPr>
        <p:txBody>
          <a:bodyPr/>
          <a:lstStyle/>
          <a:p>
            <a:r>
              <a:rPr lang="es-ES" dirty="0"/>
              <a:t>Loa climas fueron muy variables y extremos:</a:t>
            </a:r>
          </a:p>
          <a:p>
            <a:r>
              <a:rPr lang="es-ES" dirty="0"/>
              <a:t>1_Clima Glacial*durante las glaciaciones*</a:t>
            </a:r>
          </a:p>
          <a:p>
            <a:r>
              <a:rPr lang="es-ES" dirty="0"/>
              <a:t>2_Clima Integral*mas cálido*</a:t>
            </a:r>
          </a:p>
          <a:p>
            <a:r>
              <a:rPr lang="es-ES" dirty="0"/>
              <a:t>3_Clima de alta montaña*alpine*</a:t>
            </a:r>
          </a:p>
          <a:p>
            <a:r>
              <a:rPr lang="es-ES" dirty="0"/>
              <a:t>4_Climas áridos y semiáridos</a:t>
            </a:r>
          </a:p>
          <a:p>
            <a:r>
              <a:rPr lang="es-ES" dirty="0"/>
              <a:t>5_Clima tropical y ecuatorial.</a:t>
            </a:r>
          </a:p>
          <a:p>
            <a:r>
              <a:rPr lang="es-ES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7CE9AF-32DA-4A9C-801A-4F90E4787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58" y="3925528"/>
            <a:ext cx="2760997" cy="20260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88EEFF-8E8E-43CD-99CD-C176A9DFD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26" y="3925528"/>
            <a:ext cx="3164898" cy="202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D4FB7-9819-4C1B-823C-6E1171990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78568"/>
          </a:xfrm>
        </p:spPr>
        <p:txBody>
          <a:bodyPr/>
          <a:lstStyle/>
          <a:p>
            <a:r>
              <a:rPr lang="es-ES" dirty="0">
                <a:latin typeface="Britannic Bold" panose="020B0903060703020204" pitchFamily="34" charset="0"/>
              </a:rPr>
              <a:t>EXTINCION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F0DD97-2F6E-47ED-914B-0B037F704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78569"/>
            <a:ext cx="9144000" cy="4279231"/>
          </a:xfrm>
        </p:spPr>
        <p:txBody>
          <a:bodyPr/>
          <a:lstStyle/>
          <a:p>
            <a:r>
              <a:rPr lang="es-ES" dirty="0"/>
              <a:t>Se produjeron extinciones masivas de grandes mamíferos, como el mamut lanudo y el tigre dientes de sable, posiblemente debido a cambios climáticos y la caza por parte de los humanos.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4E4753-2D3E-423C-AED9-1B2F662B9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84" y="2514349"/>
            <a:ext cx="3986463" cy="26472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60DEEC9-8064-4BCB-940D-1F12AF421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006" y="2211554"/>
            <a:ext cx="3300663" cy="30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0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390</Words>
  <Application>Microsoft Office PowerPoint</Application>
  <PresentationFormat>Panorámica</PresentationFormat>
  <Paragraphs>38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Bauhaus 93</vt:lpstr>
      <vt:lpstr>Britannic Bold</vt:lpstr>
      <vt:lpstr>Calibri</vt:lpstr>
      <vt:lpstr>Calibri Light</vt:lpstr>
      <vt:lpstr>Tema de Office</vt:lpstr>
      <vt:lpstr>Colegio del Prado 2*A* </vt:lpstr>
      <vt:lpstr>INTRODUCCION</vt:lpstr>
      <vt:lpstr>PALEOGEOGRAFIA</vt:lpstr>
      <vt:lpstr>PALEOFLORA</vt:lpstr>
      <vt:lpstr>PALEOFAUNA</vt:lpstr>
      <vt:lpstr>PALEOCLIMA</vt:lpstr>
      <vt:lpstr>EXTINCION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Colegio del Prado 2*A*</dc:title>
  <dc:creator>usuario</dc:creator>
  <cp:lastModifiedBy>usuario</cp:lastModifiedBy>
  <cp:revision>3</cp:revision>
  <dcterms:created xsi:type="dcterms:W3CDTF">2025-08-09T19:24:37Z</dcterms:created>
  <dcterms:modified xsi:type="dcterms:W3CDTF">2025-08-20T15:55:19Z</dcterms:modified>
</cp:coreProperties>
</file>