
<file path=[Content_Types].xml><?xml version="1.0" encoding="utf-8"?>
<Types xmlns="http://schemas.openxmlformats.org/package/2006/content-types">
  <Default Extension="mpeg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948" y="5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5A542-8E4F-4549-8272-1821939A3307}" type="datetimeFigureOut">
              <a:rPr lang="es-AR" smtClean="0"/>
              <a:t>25/8/2025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A7F54-96CC-4073-85DB-DCF173EC017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06316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5A542-8E4F-4549-8272-1821939A3307}" type="datetimeFigureOut">
              <a:rPr lang="es-AR" smtClean="0"/>
              <a:t>25/8/2025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A7F54-96CC-4073-85DB-DCF173EC017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38554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5A542-8E4F-4549-8272-1821939A3307}" type="datetimeFigureOut">
              <a:rPr lang="es-AR" smtClean="0"/>
              <a:t>25/8/2025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A7F54-96CC-4073-85DB-DCF173EC017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06487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5A542-8E4F-4549-8272-1821939A3307}" type="datetimeFigureOut">
              <a:rPr lang="es-AR" smtClean="0"/>
              <a:t>25/8/2025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A7F54-96CC-4073-85DB-DCF173EC017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08918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5A542-8E4F-4549-8272-1821939A3307}" type="datetimeFigureOut">
              <a:rPr lang="es-AR" smtClean="0"/>
              <a:t>25/8/2025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A7F54-96CC-4073-85DB-DCF173EC017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34405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5A542-8E4F-4549-8272-1821939A3307}" type="datetimeFigureOut">
              <a:rPr lang="es-AR" smtClean="0"/>
              <a:t>25/8/2025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A7F54-96CC-4073-85DB-DCF173EC017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67409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5A542-8E4F-4549-8272-1821939A3307}" type="datetimeFigureOut">
              <a:rPr lang="es-AR" smtClean="0"/>
              <a:t>25/8/2025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A7F54-96CC-4073-85DB-DCF173EC017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11127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5A542-8E4F-4549-8272-1821939A3307}" type="datetimeFigureOut">
              <a:rPr lang="es-AR" smtClean="0"/>
              <a:t>25/8/2025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A7F54-96CC-4073-85DB-DCF173EC017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96011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5A542-8E4F-4549-8272-1821939A3307}" type="datetimeFigureOut">
              <a:rPr lang="es-AR" smtClean="0"/>
              <a:t>25/8/2025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A7F54-96CC-4073-85DB-DCF173EC017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79695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5A542-8E4F-4549-8272-1821939A3307}" type="datetimeFigureOut">
              <a:rPr lang="es-AR" smtClean="0"/>
              <a:t>25/8/2025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A7F54-96CC-4073-85DB-DCF173EC017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38456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5A542-8E4F-4549-8272-1821939A3307}" type="datetimeFigureOut">
              <a:rPr lang="es-AR" smtClean="0"/>
              <a:t>25/8/2025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A7F54-96CC-4073-85DB-DCF173EC017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15724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5A542-8E4F-4549-8272-1821939A3307}" type="datetimeFigureOut">
              <a:rPr lang="es-AR" smtClean="0"/>
              <a:t>25/8/2025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A7F54-96CC-4073-85DB-DCF173EC017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70245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g"/><Relationship Id="rId18" Type="http://schemas.openxmlformats.org/officeDocument/2006/relationships/image" Target="../media/image15.jpg"/><Relationship Id="rId26" Type="http://schemas.openxmlformats.org/officeDocument/2006/relationships/image" Target="../media/image23.jp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18.jpg"/><Relationship Id="rId7" Type="http://schemas.openxmlformats.org/officeDocument/2006/relationships/image" Target="../media/image4.jpeg"/><Relationship Id="rId12" Type="http://schemas.openxmlformats.org/officeDocument/2006/relationships/image" Target="../media/image9.jpg"/><Relationship Id="rId17" Type="http://schemas.openxmlformats.org/officeDocument/2006/relationships/image" Target="../media/image14.jpg"/><Relationship Id="rId25" Type="http://schemas.openxmlformats.org/officeDocument/2006/relationships/image" Target="../media/image22.jpg"/><Relationship Id="rId33" Type="http://schemas.openxmlformats.org/officeDocument/2006/relationships/image" Target="../media/image30.jpeg"/><Relationship Id="rId2" Type="http://schemas.openxmlformats.org/officeDocument/2006/relationships/audio" Target="../media/media1.mpeg"/><Relationship Id="rId16" Type="http://schemas.openxmlformats.org/officeDocument/2006/relationships/image" Target="../media/image13.jpg"/><Relationship Id="rId20" Type="http://schemas.openxmlformats.org/officeDocument/2006/relationships/image" Target="../media/image17.jpg"/><Relationship Id="rId29" Type="http://schemas.openxmlformats.org/officeDocument/2006/relationships/image" Target="../media/image26.jpg"/><Relationship Id="rId1" Type="http://schemas.microsoft.com/office/2007/relationships/media" Target="../media/media1.mpeg"/><Relationship Id="rId6" Type="http://schemas.openxmlformats.org/officeDocument/2006/relationships/image" Target="../media/image3.gif"/><Relationship Id="rId11" Type="http://schemas.openxmlformats.org/officeDocument/2006/relationships/image" Target="../media/image8.jpg"/><Relationship Id="rId24" Type="http://schemas.openxmlformats.org/officeDocument/2006/relationships/image" Target="../media/image21.jpg"/><Relationship Id="rId32" Type="http://schemas.openxmlformats.org/officeDocument/2006/relationships/image" Target="../media/image29.png"/><Relationship Id="rId5" Type="http://schemas.openxmlformats.org/officeDocument/2006/relationships/image" Target="../media/image2.gif"/><Relationship Id="rId15" Type="http://schemas.openxmlformats.org/officeDocument/2006/relationships/image" Target="../media/image12.jpg"/><Relationship Id="rId23" Type="http://schemas.openxmlformats.org/officeDocument/2006/relationships/image" Target="../media/image20.jpg"/><Relationship Id="rId28" Type="http://schemas.openxmlformats.org/officeDocument/2006/relationships/image" Target="../media/image25.jpg"/><Relationship Id="rId10" Type="http://schemas.openxmlformats.org/officeDocument/2006/relationships/image" Target="../media/image7.jpg"/><Relationship Id="rId19" Type="http://schemas.openxmlformats.org/officeDocument/2006/relationships/image" Target="../media/image16.jpeg"/><Relationship Id="rId31" Type="http://schemas.openxmlformats.org/officeDocument/2006/relationships/image" Target="../media/image28.jpg"/><Relationship Id="rId4" Type="http://schemas.openxmlformats.org/officeDocument/2006/relationships/image" Target="../media/image1.gif"/><Relationship Id="rId9" Type="http://schemas.openxmlformats.org/officeDocument/2006/relationships/image" Target="../media/image6.jpg"/><Relationship Id="rId14" Type="http://schemas.openxmlformats.org/officeDocument/2006/relationships/image" Target="../media/image11.jpg"/><Relationship Id="rId22" Type="http://schemas.openxmlformats.org/officeDocument/2006/relationships/image" Target="../media/image19.jpg"/><Relationship Id="rId27" Type="http://schemas.openxmlformats.org/officeDocument/2006/relationships/image" Target="../media/image24.jpg"/><Relationship Id="rId30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980728"/>
            <a:ext cx="7772400" cy="1470025"/>
          </a:xfrm>
        </p:spPr>
        <p:txBody>
          <a:bodyPr/>
          <a:lstStyle/>
          <a:p>
            <a:r>
              <a:rPr lang="es-MX" dirty="0" smtClean="0">
                <a:latin typeface="Algerian" pitchFamily="82" charset="0"/>
              </a:rPr>
              <a:t>Talleres de  minería</a:t>
            </a:r>
            <a:endParaRPr lang="es-AR" dirty="0">
              <a:latin typeface="Algerian" pitchFamily="82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03648" y="2436556"/>
            <a:ext cx="6400800" cy="2736304"/>
          </a:xfrm>
        </p:spPr>
        <p:txBody>
          <a:bodyPr/>
          <a:lstStyle/>
          <a:p>
            <a:r>
              <a:rPr lang="es-MX" dirty="0" err="1">
                <a:latin typeface="Algerian" pitchFamily="82" charset="0"/>
              </a:rPr>
              <a:t>S</a:t>
            </a:r>
            <a:r>
              <a:rPr lang="es-MX" dirty="0" err="1" smtClean="0">
                <a:latin typeface="Algerian" pitchFamily="82" charset="0"/>
              </a:rPr>
              <a:t>antino</a:t>
            </a:r>
            <a:r>
              <a:rPr lang="es-MX" dirty="0" smtClean="0">
                <a:latin typeface="Algerian" pitchFamily="82" charset="0"/>
              </a:rPr>
              <a:t> </a:t>
            </a:r>
            <a:r>
              <a:rPr lang="es-MX" dirty="0">
                <a:latin typeface="Algerian" pitchFamily="82" charset="0"/>
              </a:rPr>
              <a:t>V</a:t>
            </a:r>
            <a:r>
              <a:rPr lang="es-MX" dirty="0" smtClean="0">
                <a:latin typeface="Algerian" pitchFamily="82" charset="0"/>
              </a:rPr>
              <a:t>idaña</a:t>
            </a:r>
          </a:p>
          <a:p>
            <a:r>
              <a:rPr lang="es-MX" dirty="0" smtClean="0">
                <a:latin typeface="Algerian" pitchFamily="82" charset="0"/>
              </a:rPr>
              <a:t>Profe: Andrea Gómez</a:t>
            </a:r>
          </a:p>
          <a:p>
            <a:r>
              <a:rPr lang="es-MX" dirty="0" smtClean="0">
                <a:latin typeface="Algerian" pitchFamily="82" charset="0"/>
              </a:rPr>
              <a:t>Curso:1° A </a:t>
            </a:r>
          </a:p>
          <a:p>
            <a:r>
              <a:rPr lang="es-MX" dirty="0" smtClean="0">
                <a:latin typeface="Algerian" pitchFamily="82" charset="0"/>
              </a:rPr>
              <a:t>Año:2025</a:t>
            </a:r>
          </a:p>
          <a:p>
            <a:endParaRPr lang="es-AR" dirty="0">
              <a:latin typeface="Algerian" pitchFamily="82" charset="0"/>
            </a:endParaRPr>
          </a:p>
        </p:txBody>
      </p:sp>
      <p:pic>
        <p:nvPicPr>
          <p:cNvPr id="1026" name="Picture 2" descr="▷ Electricistas: Imágenes Animadas, Gifs y Animaciones ¡100% GRATIS!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002705"/>
            <a:ext cx="2143125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ecnología e informatic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050702"/>
            <a:ext cx="1244710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ifs animados de Tornos, animaciones de Torno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050702"/>
            <a:ext cx="1816525" cy="155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olegio Del Prado SJ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0" y="11663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AR" dirty="0"/>
          </a:p>
        </p:txBody>
      </p:sp>
      <p:sp>
        <p:nvSpPr>
          <p:cNvPr id="6" name="5 CuadroTexto"/>
          <p:cNvSpPr txBox="1"/>
          <p:nvPr/>
        </p:nvSpPr>
        <p:spPr>
          <a:xfrm>
            <a:off x="0" y="11663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AR" dirty="0"/>
          </a:p>
        </p:txBody>
      </p:sp>
      <p:pic>
        <p:nvPicPr>
          <p:cNvPr id="4" name="Picture 2" descr="Circuitos eléctricos. Elementos básicos. Buenos conductores y aislantes  eléctricos - Ciencias de la Naturaleza y de la Salud Tercer Ciclo - ABC  Colo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2430" y="-1179512"/>
            <a:ext cx="12683676" cy="951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1536845" y="1700808"/>
            <a:ext cx="77048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/>
              <a:t>En este taller </a:t>
            </a:r>
            <a:r>
              <a:rPr lang="es-MX" sz="3200" dirty="0"/>
              <a:t>se realizan principalmente trabajos de instalación, reparación y mantenimiento de sistemas </a:t>
            </a:r>
            <a:r>
              <a:rPr lang="es-MX" sz="3200" dirty="0" smtClean="0"/>
              <a:t>eléctricos</a:t>
            </a:r>
          </a:p>
          <a:p>
            <a:r>
              <a:rPr lang="es-MX" sz="3200" dirty="0" smtClean="0">
                <a:solidFill>
                  <a:srgbClr val="FF0000"/>
                </a:solidFill>
              </a:rPr>
              <a:t>Profe:</a:t>
            </a:r>
            <a:r>
              <a:rPr lang="es-MX" sz="3200" dirty="0" smtClean="0"/>
              <a:t> Roberto Más </a:t>
            </a:r>
            <a:endParaRPr lang="es-MX" sz="3200" dirty="0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6388" y="-1179512"/>
            <a:ext cx="12675653" cy="9475051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2051720" y="1009437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solidFill>
                  <a:srgbClr val="FF0000"/>
                </a:solidFill>
                <a:latin typeface="Algerian" pitchFamily="82" charset="0"/>
              </a:rPr>
              <a:t>Taller de </a:t>
            </a:r>
            <a:r>
              <a:rPr lang="es-MX" sz="2400" dirty="0">
                <a:solidFill>
                  <a:srgbClr val="FF0000"/>
                </a:solidFill>
                <a:latin typeface="Algerian" pitchFamily="82" charset="0"/>
              </a:rPr>
              <a:t>E</a:t>
            </a:r>
            <a:r>
              <a:rPr lang="es-MX" sz="2400" dirty="0" smtClean="0">
                <a:solidFill>
                  <a:srgbClr val="FF0000"/>
                </a:solidFill>
                <a:latin typeface="Algerian" pitchFamily="82" charset="0"/>
              </a:rPr>
              <a:t>lectricidad </a:t>
            </a:r>
            <a:endParaRPr lang="es-AR" sz="24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2430" y="-1156029"/>
            <a:ext cx="12702228" cy="9494915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6388" y="-1151004"/>
            <a:ext cx="12707634" cy="9498957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6388" y="-1172191"/>
            <a:ext cx="12735978" cy="9520143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5250" y="-1189175"/>
            <a:ext cx="12724840" cy="8483226"/>
          </a:xfrm>
          <a:prstGeom prst="rect">
            <a:avLst/>
          </a:prstGeom>
        </p:spPr>
      </p:pic>
      <p:sp>
        <p:nvSpPr>
          <p:cNvPr id="16" name="15 CuadroTexto"/>
          <p:cNvSpPr txBox="1"/>
          <p:nvPr/>
        </p:nvSpPr>
        <p:spPr>
          <a:xfrm>
            <a:off x="2187178" y="0"/>
            <a:ext cx="6777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AR" dirty="0"/>
          </a:p>
        </p:txBody>
      </p:sp>
      <p:sp>
        <p:nvSpPr>
          <p:cNvPr id="13" name="12 CuadroTexto"/>
          <p:cNvSpPr txBox="1"/>
          <p:nvPr/>
        </p:nvSpPr>
        <p:spPr>
          <a:xfrm>
            <a:off x="1346679" y="914805"/>
            <a:ext cx="5920981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>
                <a:solidFill>
                  <a:srgbClr val="FF0000"/>
                </a:solidFill>
                <a:latin typeface="Algerian" pitchFamily="82" charset="0"/>
              </a:rPr>
              <a:t>Taller de herramienta</a:t>
            </a:r>
          </a:p>
          <a:p>
            <a:endParaRPr lang="es-MX" sz="3200" dirty="0"/>
          </a:p>
          <a:p>
            <a:endParaRPr lang="es-MX" sz="3200" dirty="0" smtClean="0"/>
          </a:p>
          <a:p>
            <a:endParaRPr lang="es-MX" sz="3200" dirty="0"/>
          </a:p>
          <a:p>
            <a:r>
              <a:rPr lang="es-MX" sz="3200" dirty="0"/>
              <a:t> </a:t>
            </a:r>
            <a:r>
              <a:rPr lang="es-MX" sz="3200" dirty="0">
                <a:solidFill>
                  <a:schemeClr val="bg1"/>
                </a:solidFill>
              </a:rPr>
              <a:t>En </a:t>
            </a:r>
            <a:r>
              <a:rPr lang="es-MX" sz="3200" dirty="0" smtClean="0">
                <a:solidFill>
                  <a:schemeClr val="bg1"/>
                </a:solidFill>
              </a:rPr>
              <a:t>el </a:t>
            </a:r>
            <a:r>
              <a:rPr lang="es-MX" sz="3200" dirty="0">
                <a:solidFill>
                  <a:schemeClr val="bg1"/>
                </a:solidFill>
              </a:rPr>
              <a:t>taller de H</a:t>
            </a:r>
            <a:r>
              <a:rPr lang="es-MX" sz="3200" dirty="0" smtClean="0">
                <a:solidFill>
                  <a:schemeClr val="bg1"/>
                </a:solidFill>
              </a:rPr>
              <a:t>erramientas </a:t>
            </a:r>
            <a:r>
              <a:rPr lang="es-MX" sz="3200" dirty="0">
                <a:solidFill>
                  <a:schemeClr val="bg1"/>
                </a:solidFill>
              </a:rPr>
              <a:t>se trabajan diversos aspectos relacionados con la fabricación, reparación y mantenimiento de piezas y </a:t>
            </a:r>
            <a:r>
              <a:rPr lang="es-MX" sz="3200" dirty="0" smtClean="0">
                <a:solidFill>
                  <a:schemeClr val="bg1"/>
                </a:solidFill>
              </a:rPr>
              <a:t>herramientas</a:t>
            </a:r>
          </a:p>
          <a:p>
            <a:endParaRPr lang="es-MX" sz="3200" dirty="0">
              <a:solidFill>
                <a:schemeClr val="bg1"/>
              </a:solidFill>
            </a:endParaRPr>
          </a:p>
          <a:p>
            <a:r>
              <a:rPr lang="es-MX" sz="3200" dirty="0" smtClean="0">
                <a:solidFill>
                  <a:srgbClr val="FF0000"/>
                </a:solidFill>
              </a:rPr>
              <a:t>Profesor: </a:t>
            </a:r>
            <a:r>
              <a:rPr lang="es-MX" sz="3200" dirty="0" err="1" smtClean="0">
                <a:solidFill>
                  <a:schemeClr val="bg1"/>
                </a:solidFill>
              </a:rPr>
              <a:t>Matias</a:t>
            </a:r>
            <a:r>
              <a:rPr lang="es-MX" sz="3200" dirty="0" smtClean="0">
                <a:solidFill>
                  <a:schemeClr val="bg1"/>
                </a:solidFill>
              </a:rPr>
              <a:t> </a:t>
            </a:r>
            <a:r>
              <a:rPr lang="es-MX" sz="3200" dirty="0">
                <a:solidFill>
                  <a:schemeClr val="bg1"/>
                </a:solidFill>
              </a:rPr>
              <a:t>A</a:t>
            </a:r>
            <a:r>
              <a:rPr lang="es-MX" sz="3200" dirty="0" smtClean="0">
                <a:solidFill>
                  <a:schemeClr val="bg1"/>
                </a:solidFill>
              </a:rPr>
              <a:t>riza</a:t>
            </a:r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</p:txBody>
      </p:sp>
      <p:pic>
        <p:nvPicPr>
          <p:cNvPr id="14" name="13 Imagen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6389" y="-1202180"/>
            <a:ext cx="12705979" cy="9497719"/>
          </a:xfrm>
          <a:prstGeom prst="rect">
            <a:avLst/>
          </a:prstGeom>
        </p:spPr>
      </p:pic>
      <p:pic>
        <p:nvPicPr>
          <p:cNvPr id="18" name="17 Imagen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6389" y="-1192917"/>
            <a:ext cx="12693587" cy="9488456"/>
          </a:xfrm>
          <a:prstGeom prst="rect">
            <a:avLst/>
          </a:prstGeom>
        </p:spPr>
      </p:pic>
      <p:pic>
        <p:nvPicPr>
          <p:cNvPr id="19" name="18 Imagen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6388" y="-1202180"/>
            <a:ext cx="12735978" cy="9520144"/>
          </a:xfrm>
          <a:prstGeom prst="rect">
            <a:avLst/>
          </a:prstGeom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4720" y="-1254840"/>
            <a:ext cx="12764309" cy="9541321"/>
          </a:xfrm>
          <a:prstGeom prst="rect">
            <a:avLst/>
          </a:prstGeom>
        </p:spPr>
      </p:pic>
      <p:pic>
        <p:nvPicPr>
          <p:cNvPr id="21" name="20 Imagen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4721" y="-1254841"/>
            <a:ext cx="12764309" cy="9541321"/>
          </a:xfrm>
          <a:prstGeom prst="rect">
            <a:avLst/>
          </a:prstGeom>
        </p:spPr>
      </p:pic>
      <p:pic>
        <p:nvPicPr>
          <p:cNvPr id="26" name="Picture 10" descr="TALLER DE INFORMÁTICA (semanal) - Amigos Nau Gran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3715" y="-1254842"/>
            <a:ext cx="12722979" cy="9632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22 CuadroTexto"/>
          <p:cNvSpPr txBox="1"/>
          <p:nvPr/>
        </p:nvSpPr>
        <p:spPr>
          <a:xfrm>
            <a:off x="498685" y="2823321"/>
            <a:ext cx="766457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/>
              <a:t>En el </a:t>
            </a:r>
            <a:r>
              <a:rPr lang="es-MX" sz="2800" dirty="0"/>
              <a:t>taller de informática, se trabajan diversos aspectos relacionados con el uso y aplicación de la </a:t>
            </a:r>
            <a:r>
              <a:rPr lang="es-MX" sz="2800" dirty="0" smtClean="0"/>
              <a:t>tecnología</a:t>
            </a:r>
          </a:p>
          <a:p>
            <a:endParaRPr lang="es-MX" sz="2800" dirty="0" smtClean="0">
              <a:solidFill>
                <a:srgbClr val="FF0000"/>
              </a:solidFill>
            </a:endParaRPr>
          </a:p>
          <a:p>
            <a:endParaRPr lang="es-MX" sz="2800" dirty="0"/>
          </a:p>
        </p:txBody>
      </p:sp>
      <p:sp>
        <p:nvSpPr>
          <p:cNvPr id="22" name="21 CuadroTexto"/>
          <p:cNvSpPr txBox="1"/>
          <p:nvPr/>
        </p:nvSpPr>
        <p:spPr>
          <a:xfrm>
            <a:off x="487413" y="1787906"/>
            <a:ext cx="8988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solidFill>
                  <a:srgbClr val="FF0000"/>
                </a:solidFill>
                <a:latin typeface="Algerian" pitchFamily="82" charset="0"/>
              </a:rPr>
              <a:t>Taller laboratorio de informática</a:t>
            </a:r>
            <a:endParaRPr lang="es-AR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595027" y="4564315"/>
            <a:ext cx="34542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800" dirty="0">
                <a:solidFill>
                  <a:srgbClr val="FF0000"/>
                </a:solidFill>
              </a:rPr>
              <a:t>Profe: </a:t>
            </a:r>
            <a:r>
              <a:rPr lang="es-AR" sz="2800" dirty="0"/>
              <a:t>Andrea  Gómez </a:t>
            </a:r>
          </a:p>
        </p:txBody>
      </p:sp>
      <p:pic>
        <p:nvPicPr>
          <p:cNvPr id="27" name="26 Imagen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2003" y="-3715340"/>
            <a:ext cx="10088006" cy="11529711"/>
          </a:xfrm>
          <a:prstGeom prst="rect">
            <a:avLst/>
          </a:prstGeom>
        </p:spPr>
      </p:pic>
      <p:pic>
        <p:nvPicPr>
          <p:cNvPr id="28" name="27 Imagen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2003" y="-3739773"/>
            <a:ext cx="10088006" cy="11554144"/>
          </a:xfrm>
          <a:prstGeom prst="rect">
            <a:avLst/>
          </a:prstGeom>
        </p:spPr>
      </p:pic>
      <p:pic>
        <p:nvPicPr>
          <p:cNvPr id="29" name="28 Imagen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2003" y="-3739774"/>
            <a:ext cx="10088006" cy="11552188"/>
          </a:xfrm>
          <a:prstGeom prst="rect">
            <a:avLst/>
          </a:prstGeom>
        </p:spPr>
      </p:pic>
      <p:pic>
        <p:nvPicPr>
          <p:cNvPr id="30" name="29 Imagen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7019" y="-3773180"/>
            <a:ext cx="10143022" cy="11585593"/>
          </a:xfrm>
          <a:prstGeom prst="rect">
            <a:avLst/>
          </a:prstGeom>
        </p:spPr>
      </p:pic>
      <p:pic>
        <p:nvPicPr>
          <p:cNvPr id="31" name="30 Imagen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1459" y="-3773289"/>
            <a:ext cx="10127461" cy="11604971"/>
          </a:xfrm>
          <a:prstGeom prst="rect">
            <a:avLst/>
          </a:prstGeom>
        </p:spPr>
      </p:pic>
      <p:pic>
        <p:nvPicPr>
          <p:cNvPr id="1024" name="1023 Imagen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114" y="-3857505"/>
            <a:ext cx="10149116" cy="11669918"/>
          </a:xfrm>
          <a:prstGeom prst="rect">
            <a:avLst/>
          </a:prstGeom>
        </p:spPr>
      </p:pic>
      <p:pic>
        <p:nvPicPr>
          <p:cNvPr id="1025" name="1024 Imagen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054" y="-3857506"/>
            <a:ext cx="10120056" cy="11669919"/>
          </a:xfrm>
          <a:prstGeom prst="rect">
            <a:avLst/>
          </a:prstGeom>
        </p:spPr>
      </p:pic>
      <p:pic>
        <p:nvPicPr>
          <p:cNvPr id="1027" name="1026 Imagen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1460" y="-3879921"/>
            <a:ext cx="10117462" cy="11692333"/>
          </a:xfrm>
          <a:prstGeom prst="rect">
            <a:avLst/>
          </a:prstGeom>
        </p:spPr>
      </p:pic>
      <p:pic>
        <p:nvPicPr>
          <p:cNvPr id="1029" name="1028 Imagen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7236" y="-3879922"/>
            <a:ext cx="10133238" cy="11721263"/>
          </a:xfrm>
          <a:prstGeom prst="rect">
            <a:avLst/>
          </a:prstGeom>
        </p:spPr>
      </p:pic>
      <p:pic>
        <p:nvPicPr>
          <p:cNvPr id="1031" name="1030 Imagen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7236" y="-3879920"/>
            <a:ext cx="10133238" cy="11692332"/>
          </a:xfrm>
          <a:prstGeom prst="rect">
            <a:avLst/>
          </a:prstGeom>
        </p:spPr>
      </p:pic>
      <p:pic>
        <p:nvPicPr>
          <p:cNvPr id="1033" name="1032 Imagen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3174" y="-1296367"/>
            <a:ext cx="11436643" cy="8548891"/>
          </a:xfrm>
          <a:prstGeom prst="rect">
            <a:avLst/>
          </a:prstGeom>
        </p:spPr>
      </p:pic>
      <p:pic>
        <p:nvPicPr>
          <p:cNvPr id="1035" name="1034 Imagen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2869" y="-1315083"/>
            <a:ext cx="11416337" cy="8567607"/>
          </a:xfrm>
          <a:prstGeom prst="rect">
            <a:avLst/>
          </a:prstGeom>
        </p:spPr>
      </p:pic>
      <p:pic>
        <p:nvPicPr>
          <p:cNvPr id="17" name="WhatsApp Audio 2025-08-25 at 16.04.55 (1).mpe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3931844" y="7814371"/>
            <a:ext cx="609600" cy="609600"/>
          </a:xfrm>
          <a:prstGeom prst="rect">
            <a:avLst/>
          </a:prstGeom>
        </p:spPr>
      </p:pic>
      <p:pic>
        <p:nvPicPr>
          <p:cNvPr id="24" name="Picture 2" descr="Imágenes de Textura papel - Descarga gratuita en Freepik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0261" y="-7818"/>
            <a:ext cx="11525749" cy="767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" name="1033 CuadroTexto"/>
          <p:cNvSpPr txBox="1"/>
          <p:nvPr/>
        </p:nvSpPr>
        <p:spPr>
          <a:xfrm>
            <a:off x="2638872" y="2054540"/>
            <a:ext cx="51845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>
                <a:latin typeface="Arial Rounded MT Bold" pitchFamily="34" charset="0"/>
              </a:rPr>
              <a:t>Cada paso fue un aprendizaje valioso, y ahora es el momento de abrir nuevas puertas con la misma ilusión y esfuerzo para seguir creciendo</a:t>
            </a:r>
            <a:endParaRPr lang="es-AR" sz="2800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58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12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8" dur="4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950" fill="hold">
                                          <p:stCondLst>
                                            <p:cond delay="9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950" fill="hold">
                                          <p:stCondLst>
                                            <p:cond delay="1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950" fill="hold">
                                          <p:stCondLst>
                                            <p:cond delay="28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950" fill="hold">
                                          <p:stCondLst>
                                            <p:cond delay="3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75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4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4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3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animScale>
                                      <p:cBhvr>
                                        <p:cTn id="34" dur="1500" fill="hold"/>
                                        <p:tgtEl>
                                          <p:spTgt spid="4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4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4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13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17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4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4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21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26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4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4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nodeType="withEffect">
                                  <p:stCondLst>
                                    <p:cond delay="3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4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35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47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4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40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475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475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75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44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475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475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75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6" presetClass="entr" presetSubtype="16" fill="hold" nodeType="withEffect">
                                  <p:stCondLst>
                                    <p:cond delay="49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4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54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4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4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4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9000"/>
                            </p:stCondLst>
                            <p:childTnLst>
                              <p:par>
                                <p:cTn id="8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4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4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4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3750"/>
                            </p:stCondLst>
                            <p:childTnLst>
                              <p:par>
                                <p:cTn id="9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4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4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4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68500"/>
                            </p:stCondLst>
                            <p:childTnLst>
                              <p:par>
                                <p:cTn id="10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4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4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4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3250"/>
                            </p:stCondLst>
                            <p:childTnLst>
                              <p:par>
                                <p:cTn id="10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4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4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4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4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4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4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4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4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4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4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4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4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4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4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4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82000"/>
                            </p:stCondLst>
                            <p:childTnLst>
                              <p:par>
                                <p:cTn id="1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4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4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4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86750"/>
                            </p:stCondLst>
                            <p:childTnLst>
                              <p:par>
                                <p:cTn id="1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4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4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4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91500"/>
                            </p:stCondLst>
                            <p:childTnLst>
                              <p:par>
                                <p:cTn id="1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4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96250"/>
                            </p:stCondLst>
                            <p:childTnLst>
                              <p:par>
                                <p:cTn id="1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475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475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475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01000"/>
                            </p:stCondLst>
                            <p:childTnLst>
                              <p:par>
                                <p:cTn id="1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475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475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475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5750"/>
                            </p:stCondLst>
                            <p:childTnLst>
                              <p:par>
                                <p:cTn id="1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47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47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47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475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475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475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10500"/>
                            </p:stCondLst>
                            <p:childTnLst>
                              <p:par>
                                <p:cTn id="17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475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475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475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15250"/>
                            </p:stCondLst>
                            <p:childTnLst>
                              <p:par>
                                <p:cTn id="18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475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475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475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20000"/>
                            </p:stCondLst>
                            <p:childTnLst>
                              <p:par>
                                <p:cTn id="18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0" dur="475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6" presetClass="entr" presetSubtype="21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3" dur="4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475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9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2" grpId="0"/>
      <p:bldP spid="10" grpId="0"/>
      <p:bldP spid="9" grpId="0"/>
      <p:bldP spid="22" grpId="0"/>
      <p:bldP spid="25" grpId="0"/>
      <p:bldP spid="1034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103</Words>
  <Application>Microsoft Office PowerPoint</Application>
  <PresentationFormat>Presentación en pantalla (4:3)</PresentationFormat>
  <Paragraphs>21</Paragraphs>
  <Slides>1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Talleres de  minería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Talleres de  minería</dc:title>
  <dc:creator>Secundaria</dc:creator>
  <cp:lastModifiedBy>Secundaria</cp:lastModifiedBy>
  <cp:revision>48</cp:revision>
  <dcterms:created xsi:type="dcterms:W3CDTF">2025-08-06T20:34:40Z</dcterms:created>
  <dcterms:modified xsi:type="dcterms:W3CDTF">2025-08-25T20:23:42Z</dcterms:modified>
</cp:coreProperties>
</file>