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596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81F09-82DF-4CD1-9130-4D35E381E390}" type="datetimeFigureOut">
              <a:rPr lang="es-ES" smtClean="0"/>
              <a:t>27/08/2025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5DF2D-1793-4351-A13D-4A24B5CE30E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65719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5DF2D-1793-4351-A13D-4A24B5CE30E7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92607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31A3-89FA-4153-A2D1-175942E29C5C}" type="datetimeFigureOut">
              <a:rPr lang="es-ES" smtClean="0"/>
              <a:t>27/08/2025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11E49-6004-4FED-B254-B4D86A02857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69239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31A3-89FA-4153-A2D1-175942E29C5C}" type="datetimeFigureOut">
              <a:rPr lang="es-ES" smtClean="0"/>
              <a:t>27/08/2025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11E49-6004-4FED-B254-B4D86A02857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9244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31A3-89FA-4153-A2D1-175942E29C5C}" type="datetimeFigureOut">
              <a:rPr lang="es-ES" smtClean="0"/>
              <a:t>27/08/2025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11E49-6004-4FED-B254-B4D86A02857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93374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31A3-89FA-4153-A2D1-175942E29C5C}" type="datetimeFigureOut">
              <a:rPr lang="es-ES" smtClean="0"/>
              <a:t>27/08/2025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11E49-6004-4FED-B254-B4D86A02857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1879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31A3-89FA-4153-A2D1-175942E29C5C}" type="datetimeFigureOut">
              <a:rPr lang="es-ES" smtClean="0"/>
              <a:t>27/08/2025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11E49-6004-4FED-B254-B4D86A02857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77114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31A3-89FA-4153-A2D1-175942E29C5C}" type="datetimeFigureOut">
              <a:rPr lang="es-ES" smtClean="0"/>
              <a:t>27/08/2025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11E49-6004-4FED-B254-B4D86A02857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080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31A3-89FA-4153-A2D1-175942E29C5C}" type="datetimeFigureOut">
              <a:rPr lang="es-ES" smtClean="0"/>
              <a:t>27/08/2025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11E49-6004-4FED-B254-B4D86A02857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04742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31A3-89FA-4153-A2D1-175942E29C5C}" type="datetimeFigureOut">
              <a:rPr lang="es-ES" smtClean="0"/>
              <a:t>27/08/2025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11E49-6004-4FED-B254-B4D86A02857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8074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31A3-89FA-4153-A2D1-175942E29C5C}" type="datetimeFigureOut">
              <a:rPr lang="es-ES" smtClean="0"/>
              <a:t>27/08/2025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11E49-6004-4FED-B254-B4D86A02857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58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31A3-89FA-4153-A2D1-175942E29C5C}" type="datetimeFigureOut">
              <a:rPr lang="es-ES" smtClean="0"/>
              <a:t>27/08/2025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11E49-6004-4FED-B254-B4D86A02857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39861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31A3-89FA-4153-A2D1-175942E29C5C}" type="datetimeFigureOut">
              <a:rPr lang="es-ES" smtClean="0"/>
              <a:t>27/08/2025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11E49-6004-4FED-B254-B4D86A02857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7287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D31A3-89FA-4153-A2D1-175942E29C5C}" type="datetimeFigureOut">
              <a:rPr lang="es-ES" smtClean="0"/>
              <a:t>27/08/2025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11E49-6004-4FED-B254-B4D86A02857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3427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jpg"/><Relationship Id="rId18" Type="http://schemas.openxmlformats.org/officeDocument/2006/relationships/image" Target="../media/image14.jpg"/><Relationship Id="rId26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gif"/><Relationship Id="rId34" Type="http://schemas.openxmlformats.org/officeDocument/2006/relationships/image" Target="../media/image30.png"/><Relationship Id="rId7" Type="http://schemas.openxmlformats.org/officeDocument/2006/relationships/image" Target="../media/image3.jpeg"/><Relationship Id="rId12" Type="http://schemas.openxmlformats.org/officeDocument/2006/relationships/image" Target="../media/image8.jpg"/><Relationship Id="rId17" Type="http://schemas.openxmlformats.org/officeDocument/2006/relationships/image" Target="../media/image13.jpg"/><Relationship Id="rId25" Type="http://schemas.openxmlformats.org/officeDocument/2006/relationships/image" Target="../media/image21.jpeg"/><Relationship Id="rId33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12.jp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openxmlformats.org/officeDocument/2006/relationships/image" Target="../media/image7.jpg"/><Relationship Id="rId24" Type="http://schemas.openxmlformats.org/officeDocument/2006/relationships/image" Target="../media/image20.jpg"/><Relationship Id="rId32" Type="http://schemas.openxmlformats.org/officeDocument/2006/relationships/image" Target="../media/image28.png"/><Relationship Id="rId5" Type="http://schemas.openxmlformats.org/officeDocument/2006/relationships/image" Target="../media/image1.gif"/><Relationship Id="rId15" Type="http://schemas.openxmlformats.org/officeDocument/2006/relationships/image" Target="../media/image11.jpg"/><Relationship Id="rId23" Type="http://schemas.openxmlformats.org/officeDocument/2006/relationships/image" Target="../media/image19.jpg"/><Relationship Id="rId28" Type="http://schemas.openxmlformats.org/officeDocument/2006/relationships/image" Target="../media/image24.png"/><Relationship Id="rId10" Type="http://schemas.openxmlformats.org/officeDocument/2006/relationships/image" Target="../media/image6.gif"/><Relationship Id="rId19" Type="http://schemas.openxmlformats.org/officeDocument/2006/relationships/image" Target="../media/image15.jpeg"/><Relationship Id="rId31" Type="http://schemas.openxmlformats.org/officeDocument/2006/relationships/image" Target="../media/image2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Relationship Id="rId14" Type="http://schemas.openxmlformats.org/officeDocument/2006/relationships/image" Target="../media/image10.jpg"/><Relationship Id="rId22" Type="http://schemas.openxmlformats.org/officeDocument/2006/relationships/image" Target="../media/image18.jp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35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 descr="Tverd dope GIF en GIFER - de Doriga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181" y="1695365"/>
            <a:ext cx="1928877" cy="204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Electricidad GIF - Encontrar en GIFER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" y="5771879"/>
            <a:ext cx="2117907" cy="114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396552" y="764704"/>
            <a:ext cx="7772400" cy="1470025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chemeClr val="accent1">
                    <a:lumMod val="75000"/>
                  </a:schemeClr>
                </a:solidFill>
                <a:latin typeface="Goudy Stout" pitchFamily="18" charset="0"/>
              </a:rPr>
              <a:t>TALLERES DE MINERIA</a:t>
            </a:r>
            <a:endParaRPr lang="es-ES" sz="4000" dirty="0">
              <a:solidFill>
                <a:schemeClr val="accent1">
                  <a:lumMod val="75000"/>
                </a:schemeClr>
              </a:solidFill>
              <a:latin typeface="Goudy Stout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-17675" y="3475670"/>
            <a:ext cx="6400800" cy="3717032"/>
          </a:xfrm>
        </p:spPr>
        <p:txBody>
          <a:bodyPr>
            <a:normAutofit/>
          </a:bodyPr>
          <a:lstStyle/>
          <a:p>
            <a:pPr algn="l"/>
            <a:r>
              <a:rPr lang="es-MX" sz="2800" b="1" dirty="0" smtClean="0">
                <a:solidFill>
                  <a:srgbClr val="FF0000"/>
                </a:solidFill>
                <a:latin typeface="Algerian" pitchFamily="82" charset="0"/>
              </a:rPr>
              <a:t>Curso:1° a</a:t>
            </a:r>
          </a:p>
          <a:p>
            <a:pPr algn="l"/>
            <a:r>
              <a:rPr lang="es-MX" sz="2800" b="1" dirty="0" smtClean="0">
                <a:solidFill>
                  <a:srgbClr val="FF0000"/>
                </a:solidFill>
                <a:latin typeface="Algerian" pitchFamily="82" charset="0"/>
              </a:rPr>
              <a:t>Año : 2025</a:t>
            </a:r>
          </a:p>
          <a:p>
            <a:pPr algn="l"/>
            <a:r>
              <a:rPr lang="es-MX" sz="2800" b="1" dirty="0" smtClean="0">
                <a:solidFill>
                  <a:srgbClr val="FF0000"/>
                </a:solidFill>
                <a:latin typeface="Algerian" pitchFamily="82" charset="0"/>
              </a:rPr>
              <a:t>Profesora : andrea  gomez </a:t>
            </a:r>
          </a:p>
          <a:p>
            <a:pPr algn="l"/>
            <a:r>
              <a:rPr lang="es-MX" sz="2800" b="1" dirty="0" smtClean="0">
                <a:solidFill>
                  <a:srgbClr val="FF0000"/>
                </a:solidFill>
                <a:latin typeface="Algerian" pitchFamily="82" charset="0"/>
              </a:rPr>
              <a:t>Alumno:  lisandro  nuñez</a:t>
            </a:r>
          </a:p>
        </p:txBody>
      </p:sp>
      <p:pic>
        <p:nvPicPr>
          <p:cNvPr id="1026" name="Picture 2" descr="Colegio Del Prado SJ | Chimb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125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pinteros Animados en el Trabajo de Carpinteri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711" y="2420888"/>
            <a:ext cx="29718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3 CuadroTexto"/>
          <p:cNvSpPr txBox="1"/>
          <p:nvPr/>
        </p:nvSpPr>
        <p:spPr>
          <a:xfrm>
            <a:off x="539552" y="3573016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800" dirty="0">
              <a:latin typeface="Cooper Black" pitchFamily="18" charset="0"/>
            </a:endParaRPr>
          </a:p>
        </p:txBody>
      </p:sp>
      <p:pic>
        <p:nvPicPr>
          <p:cNvPr id="1032" name="Picture 8" descr="Máquinas y herramientas: los productos más vendidos en Interne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71" y="-44621"/>
            <a:ext cx="9170171" cy="692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CuadroTexto"/>
          <p:cNvSpPr txBox="1"/>
          <p:nvPr/>
        </p:nvSpPr>
        <p:spPr>
          <a:xfrm>
            <a:off x="4078" y="-70271"/>
            <a:ext cx="49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 smtClean="0">
                <a:solidFill>
                  <a:schemeClr val="accent3">
                    <a:lumMod val="75000"/>
                  </a:schemeClr>
                </a:solidFill>
                <a:latin typeface="Cooper Black" pitchFamily="18" charset="0"/>
              </a:rPr>
              <a:t>TALLER DE HERRAMIENTA</a:t>
            </a:r>
            <a:endParaRPr lang="es-ES" sz="4400" dirty="0">
              <a:solidFill>
                <a:schemeClr val="accent3">
                  <a:lumMod val="75000"/>
                </a:schemeClr>
              </a:solidFill>
              <a:latin typeface="Cooper Black" pitchFamily="18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4078" y="2860117"/>
            <a:ext cx="52159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>
                <a:solidFill>
                  <a:schemeClr val="bg1">
                    <a:lumMod val="95000"/>
                  </a:schemeClr>
                </a:solidFill>
                <a:latin typeface="Bernard MT Condensed" pitchFamily="18" charset="0"/>
              </a:rPr>
              <a:t>EN HERRAMIENTAS SE UTILIZAN MATERIALES COMO LA MADERA LA PINTURA,ETC. LAS HERRAMIENTAS QUE SE APRENDEN A USAR SON DESTORNILLADOR, SERUCHO,MARTILLO,ETC</a:t>
            </a:r>
            <a:endParaRPr lang="es-ES" sz="3200" dirty="0">
              <a:solidFill>
                <a:schemeClr val="bg1">
                  <a:lumMod val="95000"/>
                </a:schemeClr>
              </a:solidFill>
              <a:latin typeface="Bernard MT Condensed" pitchFamily="18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5580112" y="3475670"/>
            <a:ext cx="35941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PROFESOR ENCARGADO DE LAS ACTIVIDADES MATHIAS ARIZA </a:t>
            </a:r>
            <a:endParaRPr lang="es-ES" sz="3200" dirty="0"/>
          </a:p>
        </p:txBody>
      </p:sp>
      <p:pic>
        <p:nvPicPr>
          <p:cNvPr id="1030" name="Picture 6" descr="Más de 10 stickers y GIF animados de Herramientas y ...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37" y="-58022"/>
            <a:ext cx="3505013" cy="210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1032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72" y="-32590"/>
            <a:ext cx="9170172" cy="6928270"/>
          </a:xfrm>
          <a:prstGeom prst="rect">
            <a:avLst/>
          </a:prstGeom>
        </p:spPr>
      </p:pic>
      <p:pic>
        <p:nvPicPr>
          <p:cNvPr id="1034" name="1033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1" y="-26060"/>
            <a:ext cx="9170172" cy="6916022"/>
          </a:xfrm>
          <a:prstGeom prst="rect">
            <a:avLst/>
          </a:prstGeom>
        </p:spPr>
      </p:pic>
      <p:pic>
        <p:nvPicPr>
          <p:cNvPr id="1035" name="1034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65" y="-70271"/>
            <a:ext cx="9170172" cy="6916022"/>
          </a:xfrm>
          <a:prstGeom prst="rect">
            <a:avLst/>
          </a:prstGeom>
        </p:spPr>
      </p:pic>
      <p:pic>
        <p:nvPicPr>
          <p:cNvPr id="1036" name="1035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39" y="-76184"/>
            <a:ext cx="9174250" cy="6916022"/>
          </a:xfrm>
          <a:prstGeom prst="rect">
            <a:avLst/>
          </a:prstGeom>
        </p:spPr>
      </p:pic>
      <p:pic>
        <p:nvPicPr>
          <p:cNvPr id="1039" name="1038 Imagen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42" y="-78915"/>
            <a:ext cx="9251948" cy="6974595"/>
          </a:xfrm>
          <a:prstGeom prst="rect">
            <a:avLst/>
          </a:prstGeom>
        </p:spPr>
      </p:pic>
      <p:pic>
        <p:nvPicPr>
          <p:cNvPr id="1042" name="1041 Imagen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42" y="-90901"/>
            <a:ext cx="9166092" cy="6957282"/>
          </a:xfrm>
          <a:prstGeom prst="rect">
            <a:avLst/>
          </a:prstGeom>
        </p:spPr>
      </p:pic>
      <p:pic>
        <p:nvPicPr>
          <p:cNvPr id="1043" name="1042 Imagen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42" y="-87792"/>
            <a:ext cx="9211721" cy="6970351"/>
          </a:xfrm>
          <a:prstGeom prst="rect">
            <a:avLst/>
          </a:prstGeom>
        </p:spPr>
      </p:pic>
      <p:pic>
        <p:nvPicPr>
          <p:cNvPr id="1044" name="1043 Imagen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566" y="-87792"/>
            <a:ext cx="9290960" cy="7175508"/>
          </a:xfrm>
          <a:prstGeom prst="rect">
            <a:avLst/>
          </a:prstGeom>
        </p:spPr>
      </p:pic>
      <p:pic>
        <p:nvPicPr>
          <p:cNvPr id="1106" name="1105 Imagen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74" y="-87792"/>
            <a:ext cx="9251974" cy="7076070"/>
          </a:xfrm>
          <a:prstGeom prst="rect">
            <a:avLst/>
          </a:prstGeom>
        </p:spPr>
      </p:pic>
      <p:pic>
        <p:nvPicPr>
          <p:cNvPr id="1109" name="Picture 1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46" y="-116845"/>
            <a:ext cx="9498013" cy="71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0" name="1109 CuadroTexto"/>
          <p:cNvSpPr txBox="1"/>
          <p:nvPr/>
        </p:nvSpPr>
        <p:spPr>
          <a:xfrm>
            <a:off x="1311277" y="653004"/>
            <a:ext cx="67407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gerian" pitchFamily="82" charset="0"/>
              </a:rPr>
              <a:t>Taller de electricidad</a:t>
            </a:r>
            <a:endParaRPr lang="es-ES" sz="4400" dirty="0">
              <a:solidFill>
                <a:schemeClr val="tx1">
                  <a:lumMod val="95000"/>
                  <a:lumOff val="5000"/>
                </a:schemeClr>
              </a:solidFill>
              <a:latin typeface="Algerian" pitchFamily="82" charset="0"/>
            </a:endParaRPr>
          </a:p>
        </p:txBody>
      </p:sp>
      <p:sp>
        <p:nvSpPr>
          <p:cNvPr id="1111" name="1110 CuadroTexto"/>
          <p:cNvSpPr txBox="1"/>
          <p:nvPr/>
        </p:nvSpPr>
        <p:spPr>
          <a:xfrm>
            <a:off x="1494947" y="3304486"/>
            <a:ext cx="41044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rgbClr val="FF0000"/>
                </a:solidFill>
                <a:latin typeface="Algerian" pitchFamily="82" charset="0"/>
              </a:rPr>
              <a:t>En electricidad se trabaja con cables con pinzas  y destornillador trabajan en hacer tipos de empalmes practicos  sobre la electricidad .</a:t>
            </a:r>
            <a:endParaRPr lang="es-ES" sz="2800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1112" name="1111 CuadroTexto"/>
          <p:cNvSpPr txBox="1"/>
          <p:nvPr/>
        </p:nvSpPr>
        <p:spPr>
          <a:xfrm>
            <a:off x="6137711" y="4423038"/>
            <a:ext cx="318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113" name="1112 CuadroTexto"/>
          <p:cNvSpPr txBox="1"/>
          <p:nvPr/>
        </p:nvSpPr>
        <p:spPr>
          <a:xfrm>
            <a:off x="5580112" y="3475670"/>
            <a:ext cx="37416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rgbClr val="FFFF00"/>
                </a:solidFill>
                <a:latin typeface="Algerian" pitchFamily="82" charset="0"/>
              </a:rPr>
              <a:t>Profesor encargado de las actividades Roberto  mas</a:t>
            </a:r>
            <a:endParaRPr lang="es-ES" sz="2800" dirty="0">
              <a:solidFill>
                <a:srgbClr val="FFFF00"/>
              </a:solidFill>
              <a:latin typeface="Algerian" pitchFamily="82" charset="0"/>
            </a:endParaRPr>
          </a:p>
        </p:txBody>
      </p:sp>
      <p:pic>
        <p:nvPicPr>
          <p:cNvPr id="1114" name="Picture 13" descr="Electricidad on Make a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711" y="789249"/>
            <a:ext cx="3101560" cy="258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180" y="-116845"/>
            <a:ext cx="9510279" cy="7191455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180" y="-150122"/>
            <a:ext cx="9522544" cy="7200729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46" y="-159694"/>
            <a:ext cx="9568105" cy="7219874"/>
          </a:xfrm>
          <a:prstGeom prst="rect">
            <a:avLst/>
          </a:prstGeom>
        </p:spPr>
      </p:pic>
      <p:pic>
        <p:nvPicPr>
          <p:cNvPr id="22" name="Picture 10" descr="TALLER DE INFORMÁTICA (semanal) - Amigos Nau Gran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615" y="-159693"/>
            <a:ext cx="9580674" cy="725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1691680" y="789249"/>
            <a:ext cx="6552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Taller  laboratorio de   informática</a:t>
            </a:r>
            <a:endParaRPr lang="es-ES" sz="4000" b="1" u="sng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107504" y="3499962"/>
            <a:ext cx="4104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accent2">
                    <a:lumMod val="75000"/>
                  </a:schemeClr>
                </a:solidFill>
                <a:latin typeface="Algerian" pitchFamily="82" charset="0"/>
              </a:rPr>
              <a:t>Se trabaja con las computadoras .  Se realizan prácticos sobre la informática  aprendemos sobre Word power Point y pain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latin typeface="Algerian" pitchFamily="82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5220071" y="4395053"/>
            <a:ext cx="42609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chemeClr val="accent2">
                    <a:lumMod val="75000"/>
                  </a:schemeClr>
                </a:solidFill>
                <a:latin typeface="Algerian" pitchFamily="82" charset="0"/>
              </a:rPr>
              <a:t>Profesora encargada de las actividades en el aula: Andrea Gómez</a:t>
            </a:r>
            <a:endParaRPr lang="es-ES" sz="2800" b="1" dirty="0">
              <a:solidFill>
                <a:schemeClr val="accent2">
                  <a:lumMod val="75000"/>
                </a:schemeClr>
              </a:solidFill>
              <a:latin typeface="Algerian" pitchFamily="82" charset="0"/>
            </a:endParaRPr>
          </a:p>
        </p:txBody>
      </p:sp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011" y="-150122"/>
            <a:ext cx="9584034" cy="7275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615" y="-166696"/>
            <a:ext cx="9931560" cy="7267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616" y="-153824"/>
            <a:ext cx="9931561" cy="727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616" y="-187232"/>
            <a:ext cx="9954955" cy="725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0" name="Picture 1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314" y="-183844"/>
            <a:ext cx="9954955" cy="725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493" y="-576618"/>
            <a:ext cx="10952536" cy="7671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15" y="-539241"/>
            <a:ext cx="10952536" cy="768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777" y="-534568"/>
            <a:ext cx="10944357" cy="7701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música-para-videos-feliz-y-positiv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750" out="500"/>
                </p14:media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354532" y="-304800"/>
            <a:ext cx="609600" cy="6096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493" y="-578935"/>
            <a:ext cx="10970514" cy="770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181133" y="1729498"/>
            <a:ext cx="87415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419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¡El esfuerzo de hoy </a:t>
            </a:r>
            <a:endParaRPr lang="es-419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s-419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es </a:t>
            </a:r>
            <a:r>
              <a:rPr lang="es-419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recompensa de </a:t>
            </a:r>
            <a:r>
              <a:rPr lang="es-419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mañana!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78589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25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625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25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625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5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1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500"/>
                            </p:stCondLst>
                            <p:childTnLst>
                              <p:par>
                                <p:cTn id="66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1000"/>
                            </p:stCondLst>
                            <p:childTnLst>
                              <p:par>
                                <p:cTn id="70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500"/>
                            </p:stCondLst>
                            <p:childTnLst>
                              <p:par>
                                <p:cTn id="74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6000"/>
                            </p:stCondLst>
                            <p:childTnLst>
                              <p:par>
                                <p:cTn id="78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8500"/>
                            </p:stCondLst>
                            <p:childTnLst>
                              <p:par>
                                <p:cTn id="82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1000"/>
                            </p:stCondLst>
                            <p:childTnLst>
                              <p:par>
                                <p:cTn id="86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3500"/>
                            </p:stCondLst>
                            <p:childTnLst>
                              <p:par>
                                <p:cTn id="90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6000"/>
                            </p:stCondLst>
                            <p:childTnLst>
                              <p:par>
                                <p:cTn id="94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10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8500"/>
                            </p:stCondLst>
                            <p:childTnLst>
                              <p:par>
                                <p:cTn id="98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15" presetID="6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1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3250"/>
                            </p:stCondLst>
                            <p:childTnLst>
                              <p:par>
                                <p:cTn id="1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500" fill="hold"/>
                                        <p:tgtEl>
                                          <p:spTgt spid="1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500" fill="hold"/>
                                        <p:tgtEl>
                                          <p:spTgt spid="1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4750"/>
                            </p:stCondLst>
                            <p:childTnLst>
                              <p:par>
                                <p:cTn id="1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1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625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8250"/>
                            </p:stCondLst>
                            <p:childTnLst>
                              <p:par>
                                <p:cTn id="1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1250"/>
                                        <p:tgtEl>
                                          <p:spTgt spid="1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9500"/>
                            </p:stCondLst>
                            <p:childTnLst>
                              <p:par>
                                <p:cTn id="1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1000"/>
                            </p:stCondLst>
                            <p:childTnLst>
                              <p:par>
                                <p:cTn id="142" presetID="2" presetClass="entr" presetSubtype="4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6250"/>
                            </p:stCondLst>
                            <p:childTnLst>
                              <p:par>
                                <p:cTn id="147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8750"/>
                            </p:stCondLst>
                            <p:childTnLst>
                              <p:par>
                                <p:cTn id="152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6075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15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2750"/>
                            </p:stCondLst>
                            <p:childTnLst>
                              <p:par>
                                <p:cTn id="16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64750"/>
                            </p:stCondLst>
                            <p:childTnLst>
                              <p:par>
                                <p:cTn id="168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7250"/>
                            </p:stCondLst>
                            <p:childTnLst>
                              <p:par>
                                <p:cTn id="172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69750"/>
                            </p:stCondLst>
                            <p:childTnLst>
                              <p:par>
                                <p:cTn id="176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2250"/>
                            </p:stCondLst>
                            <p:childTnLst>
                              <p:par>
                                <p:cTn id="180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2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74750"/>
                            </p:stCondLst>
                            <p:childTnLst>
                              <p:par>
                                <p:cTn id="184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6" dur="10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7250"/>
                            </p:stCondLst>
                            <p:childTnLst>
                              <p:par>
                                <p:cTn id="188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0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79750"/>
                            </p:stCondLst>
                            <p:childTnLst>
                              <p:par>
                                <p:cTn id="192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82250"/>
                            </p:stCondLst>
                            <p:childTnLst>
                              <p:par>
                                <p:cTn id="196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8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85250"/>
                            </p:stCondLst>
                            <p:childTnLst>
                              <p:par>
                                <p:cTn id="2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86250"/>
                            </p:stCondLst>
                            <p:childTnLst>
                              <p:par>
                                <p:cTn id="20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uiExpand="1" build="p"/>
      <p:bldP spid="25" grpId="0"/>
      <p:bldP spid="28" grpId="0"/>
      <p:bldP spid="29" grpId="0"/>
      <p:bldP spid="1110" grpId="0"/>
      <p:bldP spid="1111" grpId="0"/>
      <p:bldP spid="1113" grpId="0"/>
      <p:bldP spid="23" grpId="0"/>
      <p:bldP spid="26" grpId="0"/>
      <p:bldP spid="27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126</Words>
  <Application>Microsoft Office PowerPoint</Application>
  <PresentationFormat>Presentación en pantalla (4:3)</PresentationFormat>
  <Paragraphs>17</Paragraphs>
  <Slides>1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TALLERES DE MINERIA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TALLERES DE MINERIA</dc:title>
  <dc:creator>Secundario</dc:creator>
  <cp:lastModifiedBy>Secundaria</cp:lastModifiedBy>
  <cp:revision>65</cp:revision>
  <dcterms:created xsi:type="dcterms:W3CDTF">2025-08-06T20:43:12Z</dcterms:created>
  <dcterms:modified xsi:type="dcterms:W3CDTF">2025-08-27T19:26:04Z</dcterms:modified>
</cp:coreProperties>
</file>