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660"/>
  </p:normalViewPr>
  <p:slideViewPr>
    <p:cSldViewPr>
      <p:cViewPr varScale="1">
        <p:scale>
          <a:sx n="74" d="100"/>
          <a:sy n="74" d="100"/>
        </p:scale>
        <p:origin x="-9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01AAC-3682-497F-99A6-1B447CCECA2D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72627-9A98-4E60-9E69-C57E3F2EC85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447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5C90-5D04-4890-93AA-5AD78C57814A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338-D13A-452E-9937-772D7CDD10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412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5C90-5D04-4890-93AA-5AD78C57814A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338-D13A-452E-9937-772D7CDD10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750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5C90-5D04-4890-93AA-5AD78C57814A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338-D13A-452E-9937-772D7CDD10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841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5C90-5D04-4890-93AA-5AD78C57814A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338-D13A-452E-9937-772D7CDD10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794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5C90-5D04-4890-93AA-5AD78C57814A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338-D13A-452E-9937-772D7CDD10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3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5C90-5D04-4890-93AA-5AD78C57814A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338-D13A-452E-9937-772D7CDD10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0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5C90-5D04-4890-93AA-5AD78C57814A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338-D13A-452E-9937-772D7CDD10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484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5C90-5D04-4890-93AA-5AD78C57814A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338-D13A-452E-9937-772D7CDD10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40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5C90-5D04-4890-93AA-5AD78C57814A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338-D13A-452E-9937-772D7CDD10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39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5C90-5D04-4890-93AA-5AD78C57814A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338-D13A-452E-9937-772D7CDD10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272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5C90-5D04-4890-93AA-5AD78C57814A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338-D13A-452E-9937-772D7CDD10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385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5C90-5D04-4890-93AA-5AD78C57814A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C3338-D13A-452E-9937-772D7CDD10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012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26" Type="http://schemas.openxmlformats.org/officeDocument/2006/relationships/image" Target="../media/image23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jpeg"/><Relationship Id="rId34" Type="http://schemas.openxmlformats.org/officeDocument/2006/relationships/image" Target="../media/image31.png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5" Type="http://schemas.openxmlformats.org/officeDocument/2006/relationships/image" Target="../media/image22.jpeg"/><Relationship Id="rId33" Type="http://schemas.openxmlformats.org/officeDocument/2006/relationships/image" Target="../media/image30.jpeg"/><Relationship Id="rId2" Type="http://schemas.openxmlformats.org/officeDocument/2006/relationships/audio" Target="../media/media1.mp3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29" Type="http://schemas.openxmlformats.org/officeDocument/2006/relationships/image" Target="../media/image26.jpeg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jpeg"/><Relationship Id="rId24" Type="http://schemas.openxmlformats.org/officeDocument/2006/relationships/image" Target="../media/image21.jpeg"/><Relationship Id="rId32" Type="http://schemas.openxmlformats.org/officeDocument/2006/relationships/image" Target="../media/image29.jpeg"/><Relationship Id="rId5" Type="http://schemas.openxmlformats.org/officeDocument/2006/relationships/image" Target="../media/image2.gif"/><Relationship Id="rId15" Type="http://schemas.openxmlformats.org/officeDocument/2006/relationships/image" Target="../media/image12.jpeg"/><Relationship Id="rId23" Type="http://schemas.openxmlformats.org/officeDocument/2006/relationships/image" Target="../media/image20.jpeg"/><Relationship Id="rId28" Type="http://schemas.openxmlformats.org/officeDocument/2006/relationships/image" Target="../media/image25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31" Type="http://schemas.openxmlformats.org/officeDocument/2006/relationships/image" Target="../media/image28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TALLERES DE MINERIA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5589239"/>
            <a:ext cx="269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LARA ONORATA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CURSO:1°A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AÑO:2025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PROFE:ANDREA GOMEZ  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5" name="4 Imagen" descr="Colegio Del Prado SJ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" y="-22839"/>
            <a:ext cx="214312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nformÃ¡ti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35" y="3068960"/>
            <a:ext cx="2333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y Hammer 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5064153"/>
            <a:ext cx="2736304" cy="179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ctricidad | Electricidad, Gifs, Imagenes animada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854" y="0"/>
            <a:ext cx="2267744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s://encrypted-tbn0.gstatic.com/images?q=tbn:ANd9GcQD_SBzqScxIW05AuhBXAU_qmzJxqbe-bKIRUhkVRqr7JhtZEUBXtsfLqxoYQ&amp;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4" name="Picture 10" descr="https://encrypted-tbn0.gstatic.com/images?q=tbn:ANd9GcQD_SBzqScxIW05AuhBXAU_qmzJxqbe-bKIRUhkVRqr7JhtZEUBXtsfLqxoYQ&amp;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" y="-3344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5575" y="22061"/>
            <a:ext cx="8216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TALLER DE ELECTRICIDAD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0375" y="1257300"/>
            <a:ext cx="8072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3C4043"/>
                </a:solidFill>
                <a:latin typeface="Arial"/>
              </a:rPr>
              <a:t>En un curso de informática, </a:t>
            </a:r>
            <a:r>
              <a:rPr lang="es-MX" b="1" dirty="0">
                <a:solidFill>
                  <a:srgbClr val="040C28"/>
                </a:solidFill>
                <a:latin typeface="Arial"/>
              </a:rPr>
              <a:t>estudiarás cómo las computadoras procesan la información y la mueven de un lugar a otro</a:t>
            </a:r>
            <a:r>
              <a:rPr lang="es-MX" dirty="0">
                <a:solidFill>
                  <a:srgbClr val="3C4043"/>
                </a:solidFill>
                <a:latin typeface="Arial"/>
              </a:rPr>
              <a:t>. También conocerás cómo examinar la unidad central de procesamiento, la memoria primaria y secundaria, los accesorios y los dispositivos periféricos, así como los circuitos que realizan las operaciones</a:t>
            </a:r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-2738" y="2967335"/>
            <a:ext cx="91494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MATERIALES QUE SE UTILIZA EN EL TALLER</a:t>
            </a:r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07975" y="4005064"/>
            <a:ext cx="8224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3C4043"/>
                </a:solidFill>
                <a:latin typeface="Arial"/>
              </a:rPr>
              <a:t>Estos artículos incluyen </a:t>
            </a:r>
            <a:r>
              <a:rPr lang="es-MX" b="1" dirty="0">
                <a:solidFill>
                  <a:srgbClr val="040C28"/>
                </a:solidFill>
                <a:latin typeface="Arial"/>
              </a:rPr>
              <a:t>computadoras portátiles y de escritorio, periféricos como monitores, impresoras, escáneres, cámaras web y dispositivos de entrada como teclados y ratones</a:t>
            </a:r>
            <a:r>
              <a:rPr lang="es-MX" dirty="0">
                <a:solidFill>
                  <a:srgbClr val="3C4043"/>
                </a:solidFill>
                <a:latin typeface="Arial"/>
              </a:rPr>
              <a:t>.</a:t>
            </a:r>
            <a:endParaRPr lang="es-A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07975" y="5589239"/>
            <a:ext cx="203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PROFESOR : ROBERTO MAS </a:t>
            </a:r>
            <a:endParaRPr lang="es-AR" dirty="0"/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" y="0"/>
            <a:ext cx="9144000" cy="6858000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9" y="0"/>
            <a:ext cx="9178511" cy="6858000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61"/>
            <a:ext cx="9178512" cy="685800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" y="72008"/>
            <a:ext cx="9140337" cy="6858000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9" y="-17820"/>
            <a:ext cx="9137598" cy="6858000"/>
          </a:xfrm>
          <a:prstGeom prst="rect">
            <a:avLst/>
          </a:prstGeom>
        </p:spPr>
      </p:pic>
      <p:pic>
        <p:nvPicPr>
          <p:cNvPr id="1036" name="Picture 12" descr="5 Herramientas manuales de taller que no te pueden falt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40" y="-17820"/>
            <a:ext cx="9269991" cy="696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1024 Rectángulo"/>
          <p:cNvSpPr/>
          <p:nvPr/>
        </p:nvSpPr>
        <p:spPr>
          <a:xfrm>
            <a:off x="53733" y="155805"/>
            <a:ext cx="7722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TALLER DE HERRAMIENTA 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29" name="1028 Rectángulo"/>
          <p:cNvSpPr/>
          <p:nvPr/>
        </p:nvSpPr>
        <p:spPr>
          <a:xfrm>
            <a:off x="0" y="1226523"/>
            <a:ext cx="88876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ES UN TALLER DE HERRAMIENTA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31" name="1030 CuadroTexto"/>
          <p:cNvSpPr txBox="1"/>
          <p:nvPr/>
        </p:nvSpPr>
        <p:spPr>
          <a:xfrm>
            <a:off x="80083" y="2118684"/>
            <a:ext cx="84822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Un taller con expertos para fabricar sus herramientas , desde la idea inicial hasta la cavidad del molde. Nuestro taller de herramientas y mantenimiento cuenta con una reconocida experiencia en el mecanizado de herramientas, desde las más sencillas hasta las más complejas, y garantiza el mantenimiento regular de los moldes durante todo el proyecto.</a:t>
            </a:r>
            <a:endParaRPr lang="es-AR" sz="2400" dirty="0"/>
          </a:p>
        </p:txBody>
      </p:sp>
      <p:sp>
        <p:nvSpPr>
          <p:cNvPr id="1032" name="1031 Rectángulo"/>
          <p:cNvSpPr/>
          <p:nvPr/>
        </p:nvSpPr>
        <p:spPr>
          <a:xfrm>
            <a:off x="31773" y="4427008"/>
            <a:ext cx="5828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COSAS HACEN 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35" name="1034 CuadroTexto"/>
          <p:cNvSpPr txBox="1"/>
          <p:nvPr/>
        </p:nvSpPr>
        <p:spPr>
          <a:xfrm>
            <a:off x="176335" y="5311531"/>
            <a:ext cx="4243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Hacen marcos , roperos , muebles objetos de madera , etc.</a:t>
            </a:r>
            <a:endParaRPr lang="es-AR" sz="2800" dirty="0"/>
          </a:p>
        </p:txBody>
      </p:sp>
      <p:sp>
        <p:nvSpPr>
          <p:cNvPr id="1037" name="1036 CuadroTexto"/>
          <p:cNvSpPr txBox="1"/>
          <p:nvPr/>
        </p:nvSpPr>
        <p:spPr>
          <a:xfrm>
            <a:off x="5291572" y="618940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PROFESOR: </a:t>
            </a:r>
          </a:p>
          <a:p>
            <a:r>
              <a:rPr lang="es-MX" dirty="0" smtClean="0"/>
              <a:t>MATHIAS ARIZA</a:t>
            </a:r>
            <a:endParaRPr lang="es-AR" dirty="0"/>
          </a:p>
        </p:txBody>
      </p:sp>
      <p:pic>
        <p:nvPicPr>
          <p:cNvPr id="1039" name="1038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40" y="0"/>
            <a:ext cx="9224252" cy="6858000"/>
          </a:xfrm>
          <a:prstGeom prst="rect">
            <a:avLst/>
          </a:prstGeom>
        </p:spPr>
      </p:pic>
      <p:pic>
        <p:nvPicPr>
          <p:cNvPr id="1040" name="1039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41" y="0"/>
            <a:ext cx="9269991" cy="6858000"/>
          </a:xfrm>
          <a:prstGeom prst="rect">
            <a:avLst/>
          </a:prstGeom>
        </p:spPr>
      </p:pic>
      <p:pic>
        <p:nvPicPr>
          <p:cNvPr id="1048" name="1047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7" y="-53244"/>
            <a:ext cx="9205165" cy="6942235"/>
          </a:xfrm>
          <a:prstGeom prst="rect">
            <a:avLst/>
          </a:prstGeom>
        </p:spPr>
      </p:pic>
      <p:pic>
        <p:nvPicPr>
          <p:cNvPr id="1054" name="1053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41" y="-1"/>
            <a:ext cx="9269992" cy="6942235"/>
          </a:xfrm>
          <a:prstGeom prst="rect">
            <a:avLst/>
          </a:prstGeom>
        </p:spPr>
      </p:pic>
      <p:pic>
        <p:nvPicPr>
          <p:cNvPr id="1056" name="1055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41" y="0"/>
            <a:ext cx="9224253" cy="7101408"/>
          </a:xfrm>
          <a:prstGeom prst="rect">
            <a:avLst/>
          </a:prstGeom>
        </p:spPr>
      </p:pic>
      <p:sp>
        <p:nvSpPr>
          <p:cNvPr id="1057" name="AutoShape 14" descr="que es la informat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58" name="Picture 1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7" y="-58606"/>
            <a:ext cx="9219559" cy="711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9" name="1058 Rectángulo"/>
          <p:cNvSpPr/>
          <p:nvPr/>
        </p:nvSpPr>
        <p:spPr>
          <a:xfrm>
            <a:off x="-17472" y="7937"/>
            <a:ext cx="52134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TALLER </a:t>
            </a:r>
          </a:p>
          <a:p>
            <a:pPr algn="ctr"/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LABORATORIO</a:t>
            </a:r>
          </a:p>
          <a:p>
            <a:pPr algn="ctr"/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 INFORMATICA</a:t>
            </a:r>
            <a:endParaRPr lang="es-E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60" name="1059 CuadroTexto"/>
          <p:cNvSpPr txBox="1"/>
          <p:nvPr/>
        </p:nvSpPr>
        <p:spPr>
          <a:xfrm>
            <a:off x="176335" y="2734628"/>
            <a:ext cx="72039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E</a:t>
            </a:r>
            <a:r>
              <a:rPr lang="es-MX" sz="2800" dirty="0" smtClean="0">
                <a:solidFill>
                  <a:schemeClr val="bg1"/>
                </a:solidFill>
              </a:rPr>
              <a:t>studiarás </a:t>
            </a:r>
            <a:r>
              <a:rPr lang="es-MX" sz="2800" dirty="0">
                <a:solidFill>
                  <a:schemeClr val="bg1"/>
                </a:solidFill>
              </a:rPr>
              <a:t>cómo las computadoras procesan la información y la mueven de un lugar a otro. También conocerás cómo examinar la unidad central de procesamiento, la memoria primaria y secundaria, los accesorios y los dispositivos periféricos, así como los circuitos que realizan las operaciones</a:t>
            </a:r>
            <a:endParaRPr lang="es-AR" sz="2800" dirty="0">
              <a:solidFill>
                <a:schemeClr val="bg1"/>
              </a:solidFill>
            </a:endParaRPr>
          </a:p>
        </p:txBody>
      </p:sp>
      <p:sp>
        <p:nvSpPr>
          <p:cNvPr id="1061" name="1060 CuadroTexto"/>
          <p:cNvSpPr txBox="1"/>
          <p:nvPr/>
        </p:nvSpPr>
        <p:spPr>
          <a:xfrm>
            <a:off x="2298271" y="5733256"/>
            <a:ext cx="410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PROFESOR: ANDREA GOMEZ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1062" name="1061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41" y="0"/>
            <a:ext cx="9234839" cy="7101408"/>
          </a:xfrm>
          <a:prstGeom prst="rect">
            <a:avLst/>
          </a:prstGeom>
        </p:spPr>
      </p:pic>
      <p:pic>
        <p:nvPicPr>
          <p:cNvPr id="1063" name="1062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0"/>
            <a:ext cx="9332771" cy="6858000"/>
          </a:xfrm>
          <a:prstGeom prst="rect">
            <a:avLst/>
          </a:prstGeom>
        </p:spPr>
      </p:pic>
      <p:pic>
        <p:nvPicPr>
          <p:cNvPr id="1064" name="1063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0"/>
            <a:ext cx="9303704" cy="6858000"/>
          </a:xfrm>
          <a:prstGeom prst="rect">
            <a:avLst/>
          </a:prstGeom>
        </p:spPr>
      </p:pic>
      <p:pic>
        <p:nvPicPr>
          <p:cNvPr id="1066" name="1065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3" y="0"/>
            <a:ext cx="9314403" cy="6858000"/>
          </a:xfrm>
          <a:prstGeom prst="rect">
            <a:avLst/>
          </a:prstGeom>
        </p:spPr>
      </p:pic>
      <p:pic>
        <p:nvPicPr>
          <p:cNvPr id="1067" name="1066 Imagen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0"/>
            <a:ext cx="9267945" cy="6858000"/>
          </a:xfrm>
          <a:prstGeom prst="rect">
            <a:avLst/>
          </a:prstGeom>
        </p:spPr>
      </p:pic>
      <p:pic>
        <p:nvPicPr>
          <p:cNvPr id="1068" name="1067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0"/>
            <a:ext cx="9332771" cy="6858000"/>
          </a:xfrm>
          <a:prstGeom prst="rect">
            <a:avLst/>
          </a:prstGeom>
        </p:spPr>
      </p:pic>
      <p:pic>
        <p:nvPicPr>
          <p:cNvPr id="1070" name="1069 Imagen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-11281"/>
            <a:ext cx="9332772" cy="6858000"/>
          </a:xfrm>
          <a:prstGeom prst="rect">
            <a:avLst/>
          </a:prstGeom>
        </p:spPr>
      </p:pic>
      <p:pic>
        <p:nvPicPr>
          <p:cNvPr id="1076" name="1075 Imagen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73" y="0"/>
            <a:ext cx="9241723" cy="6858000"/>
          </a:xfrm>
          <a:prstGeom prst="rect">
            <a:avLst/>
          </a:prstGeom>
        </p:spPr>
      </p:pic>
      <p:pic>
        <p:nvPicPr>
          <p:cNvPr id="1079" name="1078 Imagen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83" name="1082 Imagen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87" name="1086 Imagen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" y="202621"/>
            <a:ext cx="9248508" cy="6858000"/>
          </a:xfrm>
          <a:prstGeom prst="rect">
            <a:avLst/>
          </a:prstGeom>
        </p:spPr>
      </p:pic>
      <p:pic>
        <p:nvPicPr>
          <p:cNvPr id="51" name="Picture 2" descr="Luces rosas | Aesthetic backgrounds, Youtube banners, Video design youtube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22" y="-171875"/>
            <a:ext cx="9314402" cy="724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-137382" y="81730"/>
            <a:ext cx="605948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EL CIERRE REAL VIENE DE VER A </a:t>
            </a:r>
          </a:p>
          <a:p>
            <a:pPr algn="ctr"/>
            <a:r>
              <a:rPr lang="es-E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LAS PERSONAS POR LO QUE</a:t>
            </a:r>
          </a:p>
          <a:p>
            <a:pPr algn="ctr"/>
            <a:r>
              <a:rPr lang="es-E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REALMENTE SON, Y NO POR</a:t>
            </a:r>
          </a:p>
          <a:p>
            <a:pPr algn="ctr"/>
            <a:r>
              <a:rPr lang="es-E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LAS IDEAS QUE TU TE HAS HECHO</a:t>
            </a:r>
          </a:p>
          <a:p>
            <a:pPr algn="ctr"/>
            <a:r>
              <a:rPr lang="es-E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 ELLAS</a:t>
            </a:r>
            <a:endParaRPr lang="es-ES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80" y="2943725"/>
            <a:ext cx="5086672" cy="4240855"/>
          </a:xfrm>
          <a:prstGeom prst="rect">
            <a:avLst/>
          </a:prstGeom>
        </p:spPr>
      </p:pic>
      <p:pic>
        <p:nvPicPr>
          <p:cNvPr id="14" name="eazy---lady-killers-ii-christoph-andersson-remix---instrumenta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5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3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3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3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3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5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050"/>
                            </p:stCondLst>
                            <p:childTnLst>
                              <p:par>
                                <p:cTn id="7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5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6050"/>
                            </p:stCondLst>
                            <p:childTnLst>
                              <p:par>
                                <p:cTn id="78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50"/>
                            </p:stCondLst>
                            <p:childTnLst>
                              <p:par>
                                <p:cTn id="82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405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805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050"/>
                            </p:stCondLst>
                            <p:childTnLst>
                              <p:par>
                                <p:cTn id="9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6050"/>
                            </p:stCondLst>
                            <p:childTnLst>
                              <p:par>
                                <p:cTn id="9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50"/>
                            </p:stCondLst>
                            <p:childTnLst>
                              <p:par>
                                <p:cTn id="10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4050"/>
                            </p:stCondLst>
                            <p:childTnLst>
                              <p:par>
                                <p:cTn id="107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8050"/>
                            </p:stCondLst>
                            <p:childTnLst>
                              <p:par>
                                <p:cTn id="111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2050"/>
                            </p:stCondLst>
                            <p:childTnLst>
                              <p:par>
                                <p:cTn id="115" presetID="21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9050"/>
                            </p:stCondLst>
                            <p:childTnLst>
                              <p:par>
                                <p:cTn id="11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3050"/>
                            </p:stCondLst>
                            <p:childTnLst>
                              <p:par>
                                <p:cTn id="123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7050"/>
                            </p:stCondLst>
                            <p:childTnLst>
                              <p:par>
                                <p:cTn id="127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1050"/>
                            </p:stCondLst>
                            <p:childTnLst>
                              <p:par>
                                <p:cTn id="131" presetID="21" presetClass="entr" presetSubtype="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4800"/>
                            </p:stCondLst>
                            <p:childTnLst>
                              <p:par>
                                <p:cTn id="13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8800"/>
                            </p:stCondLst>
                            <p:childTnLst>
                              <p:par>
                                <p:cTn id="13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2800"/>
                            </p:stCondLst>
                            <p:childTnLst>
                              <p:par>
                                <p:cTn id="143" presetID="6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4800"/>
                            </p:stCondLst>
                            <p:childTnLst>
                              <p:par>
                                <p:cTn id="147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8800"/>
                            </p:stCondLst>
                            <p:childTnLst>
                              <p:par>
                                <p:cTn id="151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2800"/>
                            </p:stCondLst>
                            <p:childTnLst>
                              <p:par>
                                <p:cTn id="15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6800"/>
                            </p:stCondLst>
                            <p:childTnLst>
                              <p:par>
                                <p:cTn id="15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0800"/>
                            </p:stCondLst>
                            <p:childTnLst>
                              <p:par>
                                <p:cTn id="163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4800"/>
                            </p:stCondLst>
                            <p:childTnLst>
                              <p:par>
                                <p:cTn id="167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8800"/>
                            </p:stCondLst>
                            <p:childTnLst>
                              <p:par>
                                <p:cTn id="171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42800"/>
                            </p:stCondLst>
                            <p:childTnLst>
                              <p:par>
                                <p:cTn id="17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6800"/>
                            </p:stCondLst>
                            <p:childTnLst>
                              <p:par>
                                <p:cTn id="17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800"/>
                            </p:stCondLst>
                            <p:childTnLst>
                              <p:par>
                                <p:cTn id="183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4800"/>
                            </p:stCondLst>
                            <p:childTnLst>
                              <p:par>
                                <p:cTn id="187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8800"/>
                            </p:stCondLst>
                            <p:childTnLst>
                              <p:par>
                                <p:cTn id="191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2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62800"/>
                            </p:stCondLst>
                            <p:childTnLst>
                              <p:par>
                                <p:cTn id="19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66800"/>
                            </p:stCondLst>
                            <p:childTnLst>
                              <p:par>
                                <p:cTn id="19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70800"/>
                            </p:stCondLst>
                            <p:childTnLst>
                              <p:par>
                                <p:cTn id="203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10" grpId="0"/>
      <p:bldP spid="12" grpId="0"/>
      <p:bldP spid="13" grpId="0"/>
      <p:bldP spid="1025" grpId="0"/>
      <p:bldP spid="1029" grpId="0"/>
      <p:bldP spid="1031" grpId="0"/>
      <p:bldP spid="1032" grpId="0"/>
      <p:bldP spid="1035" grpId="0"/>
      <p:bldP spid="1037" grpId="0"/>
      <p:bldP spid="1059" grpId="0"/>
      <p:bldP spid="1061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272</Words>
  <Application>Microsoft Office PowerPoint</Application>
  <PresentationFormat>Presentación en pantalla (4:3)</PresentationFormat>
  <Paragraphs>27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lastModifiedBy>Secundaria</cp:lastModifiedBy>
  <cp:revision>59</cp:revision>
  <dcterms:created xsi:type="dcterms:W3CDTF">2025-08-06T20:12:01Z</dcterms:created>
  <dcterms:modified xsi:type="dcterms:W3CDTF">2025-08-27T19:46:31Z</dcterms:modified>
</cp:coreProperties>
</file>