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77" autoAdjust="0"/>
  </p:normalViewPr>
  <p:slideViewPr>
    <p:cSldViewPr>
      <p:cViewPr varScale="1">
        <p:scale>
          <a:sx n="74" d="100"/>
          <a:sy n="74" d="100"/>
        </p:scale>
        <p:origin x="-17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92B88-BB10-4893-B366-84D3E12F010E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B977-7891-415A-95D6-AA6E38B8885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439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B977-7891-415A-95D6-AA6E38B88854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183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742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306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78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265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616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51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531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702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630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362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863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CEE11-77D9-43ED-9AEB-ABD8F73CAA6F}" type="datetimeFigureOut">
              <a:rPr lang="es-AR" smtClean="0"/>
              <a:t>27/8/2025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54D3-0A9E-43C2-BB21-71640AE0D1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304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26" Type="http://schemas.openxmlformats.org/officeDocument/2006/relationships/image" Target="../media/image22.jpeg"/><Relationship Id="rId39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jpeg"/><Relationship Id="rId34" Type="http://schemas.openxmlformats.org/officeDocument/2006/relationships/image" Target="../media/image30.jpe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5" Type="http://schemas.openxmlformats.org/officeDocument/2006/relationships/image" Target="../media/image21.jpeg"/><Relationship Id="rId33" Type="http://schemas.openxmlformats.org/officeDocument/2006/relationships/image" Target="../media/image29.jpeg"/><Relationship Id="rId38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29" Type="http://schemas.openxmlformats.org/officeDocument/2006/relationships/image" Target="../media/image25.jpe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jpeg"/><Relationship Id="rId24" Type="http://schemas.openxmlformats.org/officeDocument/2006/relationships/image" Target="../media/image20.jpeg"/><Relationship Id="rId32" Type="http://schemas.openxmlformats.org/officeDocument/2006/relationships/image" Target="../media/image28.jpeg"/><Relationship Id="rId37" Type="http://schemas.openxmlformats.org/officeDocument/2006/relationships/image" Target="../media/image33.png"/><Relationship Id="rId5" Type="http://schemas.openxmlformats.org/officeDocument/2006/relationships/image" Target="../media/image1.gif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28" Type="http://schemas.openxmlformats.org/officeDocument/2006/relationships/image" Target="../media/image24.jpeg"/><Relationship Id="rId36" Type="http://schemas.openxmlformats.org/officeDocument/2006/relationships/image" Target="../media/image32.pn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31" Type="http://schemas.openxmlformats.org/officeDocument/2006/relationships/image" Target="../media/image2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Relationship Id="rId27" Type="http://schemas.openxmlformats.org/officeDocument/2006/relationships/image" Target="../media/image23.png"/><Relationship Id="rId30" Type="http://schemas.openxmlformats.org/officeDocument/2006/relationships/image" Target="../media/image26.jpeg"/><Relationship Id="rId35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1974" y="28809"/>
            <a:ext cx="7772400" cy="1470025"/>
          </a:xfrm>
        </p:spPr>
        <p:txBody>
          <a:bodyPr/>
          <a:lstStyle/>
          <a:p>
            <a:r>
              <a:rPr lang="es-MX" dirty="0" smtClean="0">
                <a:latin typeface="Algerian" pitchFamily="82" charset="0"/>
              </a:rPr>
              <a:t>Talleres De </a:t>
            </a:r>
            <a:r>
              <a:rPr lang="es-MX" dirty="0" err="1" smtClean="0">
                <a:latin typeface="Algerian" pitchFamily="82" charset="0"/>
              </a:rPr>
              <a:t>Miner</a:t>
            </a:r>
            <a:r>
              <a:rPr lang="es-MX" dirty="0" err="1">
                <a:latin typeface="Algerian" pitchFamily="82" charset="0"/>
              </a:rPr>
              <a:t>i</a:t>
            </a:r>
            <a:r>
              <a:rPr lang="es-MX" dirty="0" err="1" smtClean="0">
                <a:latin typeface="Algerian" pitchFamily="82" charset="0"/>
              </a:rPr>
              <a:t>a</a:t>
            </a:r>
            <a:endParaRPr lang="es-AR" dirty="0"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404" y="1700808"/>
            <a:ext cx="6400800" cy="3096344"/>
          </a:xfrm>
        </p:spPr>
        <p:txBody>
          <a:bodyPr/>
          <a:lstStyle/>
          <a:p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Alumno:EMANUEL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BAZAN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Profe:  Andrea Gómez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Curso:1°A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AÑO:2025</a:t>
            </a:r>
            <a:endParaRPr lang="es-A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6.0 INTEGRACIÓN DEL INTERPRE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1924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gifs de electricida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07954"/>
            <a:ext cx="231457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ciones de Trabajador Mano Agarra Martillo - Gratis en Lottie JSON,  GIF, SVG estático | IconSc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8549"/>
            <a:ext cx="20574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08" y="2880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aracterísticas y Tipos de las Herramientas Manu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28"/>
            <a:ext cx="9187625" cy="682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474544" y="404664"/>
            <a:ext cx="739356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TALLER DE INFORMATICA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474544" y="1622631"/>
            <a:ext cx="4572000" cy="258532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 smtClean="0"/>
              <a:t>La informática es la ciencia que estudia los métodos y técnicas para el tratamiento automático de la información a través de sistemas computarizados. En otras palabras, se encarga de cómo las computadoras almacenan, procesan y transmiten datos. Su propósito principal es facilitar el acceso y uso de la información, mejorando la eficiencia y productividad en diversas áreas. </a:t>
            </a:r>
            <a:endParaRPr lang="es-AR" dirty="0"/>
          </a:p>
        </p:txBody>
      </p:sp>
      <p:sp>
        <p:nvSpPr>
          <p:cNvPr id="1024" name="1023 Rectángulo"/>
          <p:cNvSpPr/>
          <p:nvPr/>
        </p:nvSpPr>
        <p:spPr>
          <a:xfrm>
            <a:off x="1326360" y="4538414"/>
            <a:ext cx="6032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Profe:Andrea</a:t>
            </a:r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gómez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5" name="102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102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1" name="1030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7" name="103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9" name="1038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41" name="1040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43" name="1042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5" y="0"/>
            <a:ext cx="9144000" cy="6858000"/>
          </a:xfrm>
          <a:prstGeom prst="rect">
            <a:avLst/>
          </a:prstGeom>
        </p:spPr>
      </p:pic>
      <p:sp>
        <p:nvSpPr>
          <p:cNvPr id="1048" name="AutoShape 16" descr="Electricidad Imágenes, Fotos y Fondos de pantalla par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49" name="AutoShape 18" descr="Electricidad Imágenes, Fotos y Fondos de pantalla par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51" name="1050 Rectángulo"/>
          <p:cNvSpPr/>
          <p:nvPr/>
        </p:nvSpPr>
        <p:spPr>
          <a:xfrm>
            <a:off x="2451554" y="160337"/>
            <a:ext cx="39412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52" name="1051 Rectángulo"/>
          <p:cNvSpPr/>
          <p:nvPr/>
        </p:nvSpPr>
        <p:spPr>
          <a:xfrm>
            <a:off x="1979712" y="1484784"/>
            <a:ext cx="4032448" cy="2405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70" y="-3279"/>
            <a:ext cx="9144000" cy="685800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072303" y="99136"/>
            <a:ext cx="6198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Taller De Electricidad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081" y="1022466"/>
            <a:ext cx="73385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¿Que es la </a:t>
            </a:r>
            <a:r>
              <a:rPr lang="es-E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elctricidad</a:t>
            </a:r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  <a:p>
            <a:pPr algn="ctr"/>
            <a:endParaRPr lang="es-E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/>
              <a:t>La electricidad es una forma de energía asociada al movimiento de partículas cargadas, como los electrones, o a la interacción entre cargas positivas y negativas. Esta energía puede manifestarse como una diferencia de potencial, electricidad estática, o como una corriente eléctrica, que es el flujo ordenado de electrones a través de un material conductor. Se utiliza para generar luz, calor, movimiento y señales, siendo fundamental en la sociedad moderna para alimentar innumerables aparatos. </a:t>
            </a:r>
            <a:endParaRPr lang="es-AR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" y="19723"/>
            <a:ext cx="9144000" cy="6858000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" y="-3279"/>
            <a:ext cx="9144000" cy="685800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" y="-22823"/>
            <a:ext cx="9144000" cy="6858000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9"/>
            <a:ext cx="9144000" cy="6858000"/>
          </a:xfrm>
          <a:prstGeom prst="rect">
            <a:avLst/>
          </a:prstGeom>
        </p:spPr>
      </p:pic>
      <p:pic>
        <p:nvPicPr>
          <p:cNvPr id="1044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12" y="-23413"/>
            <a:ext cx="9282648" cy="69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5" name="1044 Rectángulo"/>
          <p:cNvSpPr/>
          <p:nvPr/>
        </p:nvSpPr>
        <p:spPr>
          <a:xfrm>
            <a:off x="484495" y="-57001"/>
            <a:ext cx="7565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TALLER DE HERRAMIENTA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47" name="1046 Rectángulo"/>
          <p:cNvSpPr/>
          <p:nvPr/>
        </p:nvSpPr>
        <p:spPr>
          <a:xfrm>
            <a:off x="2442004" y="1083667"/>
            <a:ext cx="2906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¿</a:t>
            </a:r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QUE ES?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55" name="1054 Rectángulo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MX" dirty="0"/>
              <a:t>En una herramienta se hacen tareas mecánicas que son difíciles o imposibles de realizar sin ella, ya que extiende las capacidades del cuerpo para facilitar la aplicación de fuerza, sujetar, cortar, medir, o dar forma a materiales de manera más precisa y eficiente. La acción específica depende del tipo de herramienta; por ejemplo, un martillo se usa para golpear, un destornillador para apretar/aflojar tornillos, y una máquina herramienta para dar forma a metales. </a:t>
            </a:r>
            <a:endParaRPr lang="es-AR" dirty="0"/>
          </a:p>
        </p:txBody>
      </p:sp>
      <p:pic>
        <p:nvPicPr>
          <p:cNvPr id="1056" name="1055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57" name="1056 Imagen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0" name="1059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1" name="1060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2" name="1061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3" name="1062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4" name="1063 Imagen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5" name="1064 Imagen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9" name="1068 Imagen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" y="-57001"/>
            <a:ext cx="9138285" cy="6858000"/>
          </a:xfrm>
          <a:prstGeom prst="rect">
            <a:avLst/>
          </a:prstGeom>
        </p:spPr>
      </p:pic>
      <p:pic>
        <p:nvPicPr>
          <p:cNvPr id="4" name="Música De Fondo Para Videos y 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92" y="-57001"/>
            <a:ext cx="10704534" cy="694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78657" y="-57001"/>
            <a:ext cx="8564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Las cosas lindas nunca duran </a:t>
            </a:r>
          </a:p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Mucho por eso aprovecha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Música De Fondo Para Videos y 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00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108492" y="5485099"/>
            <a:ext cx="774297" cy="60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84851"/>
            <a:ext cx="361434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>
        <p:randomBar dir="vert"/>
      </p:transition>
    </mc:Choice>
    <mc:Fallback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7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28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31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33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75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75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75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37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75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38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7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75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75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399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25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25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25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417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456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75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467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2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nodeType="withEffect">
                                  <p:stCondLst>
                                    <p:cond delay="489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2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ntr" presetSubtype="16" fill="hold" nodeType="withEffect">
                                  <p:stCondLst>
                                    <p:cond delay="509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534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56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9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  <p:bldP spid="29" grpId="0" animBg="1"/>
      <p:bldP spid="30" grpId="0" animBg="1"/>
      <p:bldP spid="1024" grpId="0"/>
      <p:bldP spid="11" grpId="0"/>
      <p:bldP spid="5" grpId="0"/>
      <p:bldP spid="8" grpId="0" animBg="1"/>
      <p:bldP spid="1045" grpId="0"/>
      <p:bldP spid="1047" grpId="0"/>
      <p:bldP spid="1055" grpId="0" animBg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273</Words>
  <Application>Microsoft Office PowerPoint</Application>
  <PresentationFormat>Presentación en pantalla (4:3)</PresentationFormat>
  <Paragraphs>17</Paragraphs>
  <Slides>1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</dc:title>
  <dc:creator>Secundaria</dc:creator>
  <cp:lastModifiedBy>emanuel</cp:lastModifiedBy>
  <cp:revision>34</cp:revision>
  <dcterms:created xsi:type="dcterms:W3CDTF">2025-08-18T18:58:24Z</dcterms:created>
  <dcterms:modified xsi:type="dcterms:W3CDTF">2025-08-27T19:55:17Z</dcterms:modified>
</cp:coreProperties>
</file>