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3559" autoAdjust="0"/>
    <p:restoredTop sz="86477" autoAdjust="0"/>
  </p:normalViewPr>
  <p:slideViewPr>
    <p:cSldViewPr>
      <p:cViewPr>
        <p:scale>
          <a:sx n="10" d="100"/>
          <a:sy n="10" d="100"/>
        </p:scale>
        <p:origin x="-2982" y="-1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BF695-7F38-48E4-8C25-5B9BE6BC4CB0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45BD-8324-4F9C-AAF9-6DD81803C02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8889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F45BD-8324-4F9C-AAF9-6DD81803C02B}" type="slidenum">
              <a:rPr lang="es-AR" smtClean="0"/>
              <a:t>1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358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9321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5052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2380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6815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3080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9502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6060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1526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7481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3408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201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179E8-3376-4DB8-B827-314FA7B4CAD8}" type="datetimeFigureOut">
              <a:rPr lang="es-AR" smtClean="0"/>
              <a:t>1/9/2025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EDCC3-56A2-40BC-9ED6-5AA7BDF7F5C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047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gif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jp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gif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ifs Animados de Personas con el Ordenad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56" y="-148382"/>
            <a:ext cx="2841204" cy="23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484784"/>
            <a:ext cx="7056784" cy="4104456"/>
          </a:xfrm>
        </p:spPr>
        <p:txBody>
          <a:bodyPr>
            <a:no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>Talleres de minería</a:t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>Alumno: Gerónimo Benavidez</a:t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> Prof.: Andrea Gómez</a:t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s-MX" sz="2400" dirty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>Curso: 1 “A”</a:t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>Año: 2025</a:t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s-MX" sz="2400" dirty="0" smtClean="0">
                <a:solidFill>
                  <a:schemeClr val="bg1"/>
                </a:solidFill>
                <a:latin typeface="Algerian" pitchFamily="82" charset="0"/>
              </a:rPr>
            </a:br>
            <a:endParaRPr lang="es-AR" sz="24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028" name="Picture 4" descr="Gif de carpinter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17" y="3703778"/>
            <a:ext cx="37147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logger.googleusercontent.com/img/b/R29vZ2xl/AVvXsEgnEAcS0BLbBUdqaH0DR8M1b658_vR72W6h6641ixg6GzuJZbzS3PpXLKEaMQKaEEhQxtn2ZDWOUP_qYUROvEOgfJDZwuaPwfZDMglYii6dZpDefvkt4qVAkreevb8QWO2yJ5YqG4E3XezD/s320/2.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60" y="3791742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57" y="-75406"/>
            <a:ext cx="1799345" cy="17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039" y="-2059911"/>
            <a:ext cx="13129452" cy="10332920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1276908" y="1857013"/>
            <a:ext cx="689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Taller de Herramientas</a:t>
            </a:r>
          </a:p>
          <a:p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Profesor Matías Ariza</a:t>
            </a:r>
          </a:p>
          <a:p>
            <a:endParaRPr lang="es-MX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este taller se trabaja con </a:t>
            </a:r>
            <a:r>
              <a:rPr lang="es-MX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herramientas como </a:t>
            </a:r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Taladros, martillo, destornilladores, sierras etc. Algunos de los proyectos </a:t>
            </a:r>
            <a:r>
              <a:rPr lang="es-MX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realizan son: </a:t>
            </a:r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marco para un cuadro, una mesa de luz y un perchero</a:t>
            </a:r>
            <a:endParaRPr lang="es-MX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851" y="-1929009"/>
            <a:ext cx="13142654" cy="10532639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301" y="-1743061"/>
            <a:ext cx="13565595" cy="10593457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040" y="-1707326"/>
            <a:ext cx="13522669" cy="103109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92" y="-2201906"/>
            <a:ext cx="14451775" cy="1098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301" y="-1929009"/>
            <a:ext cx="13770997" cy="1089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851" y="-3049018"/>
            <a:ext cx="13777968" cy="1165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5750" y="2991499"/>
            <a:ext cx="6724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Taller de electricidad</a:t>
            </a:r>
          </a:p>
          <a:p>
            <a:endParaRPr lang="es-MX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MX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Profesor Roberto  Mas </a:t>
            </a:r>
          </a:p>
          <a:p>
            <a:endParaRPr lang="es-MX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MX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este  taller  se trabaja con  destornilladores , soldadores, cable, alicates  y pinzas </a:t>
            </a:r>
          </a:p>
          <a:p>
            <a:r>
              <a:rPr lang="es-MX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proyectos que realizan son  2 prácticos    un cartón con empalmes soldados y normales y un tablero que simula la instalación de una casa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95" y="-2657798"/>
            <a:ext cx="13091034" cy="1158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147" y="-2829297"/>
            <a:ext cx="14187285" cy="1213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175" y="-1550865"/>
            <a:ext cx="12608880" cy="925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174" y="-2700749"/>
            <a:ext cx="13961750" cy="1155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92" y="-2638648"/>
            <a:ext cx="13676088" cy="1072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892" y="-2181027"/>
            <a:ext cx="15365088" cy="1216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702" y="-2700749"/>
            <a:ext cx="13923277" cy="1089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886" y="-3918172"/>
            <a:ext cx="16129791" cy="1334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" name="1033 CuadroTexto"/>
          <p:cNvSpPr txBox="1"/>
          <p:nvPr/>
        </p:nvSpPr>
        <p:spPr>
          <a:xfrm>
            <a:off x="1044701" y="1345424"/>
            <a:ext cx="7886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Taller laboratorio de informática </a:t>
            </a:r>
          </a:p>
          <a:p>
            <a:endParaRPr lang="es-MX" sz="3600" dirty="0"/>
          </a:p>
          <a:p>
            <a:r>
              <a:rPr lang="es-MX" sz="3600" dirty="0"/>
              <a:t>Profesor  Andrea  Gómez</a:t>
            </a:r>
          </a:p>
          <a:p>
            <a:endParaRPr lang="es-MX" sz="3600" dirty="0"/>
          </a:p>
          <a:p>
            <a:r>
              <a:rPr lang="es-MX" sz="3600" dirty="0"/>
              <a:t>En este taller se trabaja con PowerPoint  Word  </a:t>
            </a:r>
          </a:p>
          <a:p>
            <a:r>
              <a:rPr lang="es-MX" sz="3600" dirty="0"/>
              <a:t>Se realizan   cosas  como  4 prácticos  y  un video </a:t>
            </a: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172" y="-3161931"/>
            <a:ext cx="13639399" cy="1133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678" y="-2527670"/>
            <a:ext cx="14200637" cy="1195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160" y="-1707326"/>
            <a:ext cx="15151825" cy="1155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3676" y="-2700749"/>
            <a:ext cx="14233372" cy="119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576" y="-3317354"/>
            <a:ext cx="15063633" cy="125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936" y="-3918172"/>
            <a:ext cx="14686511" cy="132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141" y="-3787595"/>
            <a:ext cx="14964435" cy="1220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845" y="-4053542"/>
            <a:ext cx="14940139" cy="1366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1470" y="-3899853"/>
            <a:ext cx="16428293" cy="1306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204" y="-3586793"/>
            <a:ext cx="15558261" cy="136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" name="1023 Rectángulo"/>
          <p:cNvSpPr/>
          <p:nvPr/>
        </p:nvSpPr>
        <p:spPr>
          <a:xfrm>
            <a:off x="-178465" y="2407060"/>
            <a:ext cx="91094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</a:t>
            </a:r>
            <a:r>
              <a:rPr lang="es-MX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 un adiós, sino un hasta pronto. </a:t>
            </a:r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15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82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4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4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2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82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42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62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82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8" grpId="0"/>
      <p:bldP spid="1034" grpId="0"/>
      <p:bldP spid="102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128</Words>
  <Application>Microsoft Office PowerPoint</Application>
  <PresentationFormat>Presentación en pantalla (4:3)</PresentationFormat>
  <Paragraphs>19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  Alumno: Gerónimo Benavidez   Prof.: Andrea Gómez  Curso: 1 “A”  Año: 2025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Secundario</dc:creator>
  <cp:lastModifiedBy>Secundaria</cp:lastModifiedBy>
  <cp:revision>100</cp:revision>
  <dcterms:created xsi:type="dcterms:W3CDTF">2025-08-06T20:14:25Z</dcterms:created>
  <dcterms:modified xsi:type="dcterms:W3CDTF">2025-09-01T20:32:04Z</dcterms:modified>
</cp:coreProperties>
</file>