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41" autoAdjust="0"/>
    <p:restoredTop sz="94660"/>
  </p:normalViewPr>
  <p:slideViewPr>
    <p:cSldViewPr>
      <p:cViewPr>
        <p:scale>
          <a:sx n="10" d="100"/>
          <a:sy n="10" d="100"/>
        </p:scale>
        <p:origin x="-1062" y="-1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477DC-8A91-4845-92CC-5B8EF63C3938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7FBD9-17BD-48C0-8AC6-80ED8381A6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92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FBD9-17BD-48C0-8AC6-80ED8381A68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387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018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48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622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48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961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9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2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95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77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497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03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2292-B917-466E-8E83-289F8DD1639A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5D09-3E2F-40D4-88BF-47806E421D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7507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7" Type="http://schemas.openxmlformats.org/officeDocument/2006/relationships/image" Target="../media/image3.gif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2" Type="http://schemas.openxmlformats.org/officeDocument/2006/relationships/audio" Target="../media/media1.mp3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5" Type="http://schemas.openxmlformats.org/officeDocument/2006/relationships/image" Target="../media/image1.gif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s-MX" dirty="0" smtClean="0"/>
              <a:t>Talleres de Minería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>
            <a:normAutofit/>
          </a:bodyPr>
          <a:lstStyle/>
          <a:p>
            <a:r>
              <a:rPr lang="es-MX" dirty="0" err="1" smtClean="0"/>
              <a:t>Montiveros</a:t>
            </a:r>
            <a:r>
              <a:rPr lang="es-MX" dirty="0" smtClean="0"/>
              <a:t> Camila</a:t>
            </a:r>
          </a:p>
          <a:p>
            <a:r>
              <a:rPr lang="es-MX" dirty="0" smtClean="0"/>
              <a:t>Profesora: Andrea Gómez</a:t>
            </a:r>
          </a:p>
          <a:p>
            <a:r>
              <a:rPr lang="es-MX" dirty="0" smtClean="0"/>
              <a:t>1° A</a:t>
            </a:r>
          </a:p>
          <a:p>
            <a:endParaRPr lang="es-AR" dirty="0"/>
          </a:p>
        </p:txBody>
      </p:sp>
      <p:pic>
        <p:nvPicPr>
          <p:cNvPr id="1026" name="Picture 2" descr="Ciencias Naturales: La electricida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7216"/>
            <a:ext cx="2195735" cy="27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tillo GIFs - Find &amp; Share on GI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7216"/>
            <a:ext cx="2052737" cy="2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uter transparente transparent GIF en GIFER - de Tojakas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72638"/>
            <a:ext cx="2801892" cy="28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Colegio Del Prado SJ | Chimb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10" descr="Colegio Del Prado SJ | Chimb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AutoShape 12" descr="Colegio Del Prado SJ | Chimb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AutoShape 14" descr="Colegio Del Prado SJ | Chimb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0"/>
            <a:ext cx="9143999" cy="68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051720" y="312738"/>
            <a:ext cx="5287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/>
              <a:t>T</a:t>
            </a:r>
            <a:r>
              <a:rPr lang="es-MX" sz="4800" dirty="0" smtClean="0"/>
              <a:t>aller</a:t>
            </a:r>
            <a:r>
              <a:rPr lang="es-MX" sz="3600" dirty="0" smtClean="0"/>
              <a:t> </a:t>
            </a:r>
            <a:r>
              <a:rPr lang="es-MX" sz="4800" dirty="0" smtClean="0"/>
              <a:t>de</a:t>
            </a:r>
            <a:r>
              <a:rPr lang="es-MX" sz="3600" dirty="0" smtClean="0"/>
              <a:t> </a:t>
            </a:r>
            <a:r>
              <a:rPr lang="es-MX" sz="4800" dirty="0"/>
              <a:t>E</a:t>
            </a:r>
            <a:r>
              <a:rPr lang="es-MX" sz="4800" dirty="0" smtClean="0"/>
              <a:t>lectricidad</a:t>
            </a:r>
            <a:endParaRPr lang="es-AR" sz="4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223923" y="1561893"/>
            <a:ext cx="4652194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b="0" i="0" dirty="0" smtClean="0">
                <a:solidFill>
                  <a:schemeClr val="bg1"/>
                </a:solidFill>
                <a:effectLst/>
                <a:latin typeface="Google Sans"/>
              </a:rPr>
              <a:t>Un taller de electricidad te ayuda a aprender a instalar, mantener y reparar sistemas eléctricos, tanto residenciales como industriales. También te enseña sobre seguridad eléctrica y cómo solucionar problemas eléctricos. Además, te puede brindar habilidades para trabajar con sistemas automatizados y energías renovables</a:t>
            </a:r>
            <a:r>
              <a:rPr lang="es-MX" b="0" i="0" dirty="0" smtClean="0">
                <a:solidFill>
                  <a:srgbClr val="00B0F0"/>
                </a:solidFill>
                <a:effectLst/>
                <a:latin typeface="Google Sans"/>
              </a:rPr>
              <a:t>. </a:t>
            </a:r>
            <a:endParaRPr lang="es-AR" dirty="0">
              <a:solidFill>
                <a:srgbClr val="00B0F0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7" y="23240"/>
            <a:ext cx="9122020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3" y="-198303"/>
            <a:ext cx="9331848" cy="69988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198303"/>
            <a:ext cx="9144000" cy="699050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36" y="-198303"/>
            <a:ext cx="9658168" cy="7126840"/>
          </a:xfrm>
          <a:prstGeom prst="rect">
            <a:avLst/>
          </a:prstGeom>
        </p:spPr>
      </p:pic>
      <p:pic>
        <p:nvPicPr>
          <p:cNvPr id="1024" name="102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75" y="-68822"/>
            <a:ext cx="9680148" cy="6858000"/>
          </a:xfrm>
          <a:prstGeom prst="rect">
            <a:avLst/>
          </a:prstGeom>
        </p:spPr>
      </p:pic>
      <p:pic>
        <p:nvPicPr>
          <p:cNvPr id="1027" name="Picture 4" descr="Tipos y usos de herramientas - Entaba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907" y="-314920"/>
            <a:ext cx="10655116" cy="73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1028 CuadroTexto"/>
          <p:cNvSpPr txBox="1"/>
          <p:nvPr/>
        </p:nvSpPr>
        <p:spPr>
          <a:xfrm>
            <a:off x="1105244" y="541589"/>
            <a:ext cx="595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TALLER HERRAMIENTAS</a:t>
            </a:r>
            <a:endParaRPr lang="es-AR" sz="3600" dirty="0"/>
          </a:p>
        </p:txBody>
      </p:sp>
      <p:pic>
        <p:nvPicPr>
          <p:cNvPr id="1049" name="104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078" y="-143533"/>
            <a:ext cx="11149458" cy="7333071"/>
          </a:xfrm>
          <a:prstGeom prst="rect">
            <a:avLst/>
          </a:prstGeom>
        </p:spPr>
      </p:pic>
      <p:pic>
        <p:nvPicPr>
          <p:cNvPr id="1057" name="105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277" y="-643322"/>
            <a:ext cx="11981856" cy="7880545"/>
          </a:xfrm>
          <a:prstGeom prst="rect">
            <a:avLst/>
          </a:prstGeom>
        </p:spPr>
      </p:pic>
      <p:pic>
        <p:nvPicPr>
          <p:cNvPr id="1058" name="105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89" y="-605002"/>
            <a:ext cx="11670479" cy="7647792"/>
          </a:xfrm>
          <a:prstGeom prst="rect">
            <a:avLst/>
          </a:prstGeom>
        </p:spPr>
      </p:pic>
      <p:pic>
        <p:nvPicPr>
          <p:cNvPr id="1060" name="1059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016" y="-1099416"/>
            <a:ext cx="12886931" cy="8144570"/>
          </a:xfrm>
          <a:prstGeom prst="rect">
            <a:avLst/>
          </a:prstGeom>
        </p:spPr>
      </p:pic>
      <p:sp>
        <p:nvSpPr>
          <p:cNvPr id="1061" name="AutoShape 6" descr="La Informática - SaludDat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62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293" y="-999811"/>
            <a:ext cx="13088240" cy="872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3" name="1062 CuadroTexto"/>
          <p:cNvSpPr txBox="1"/>
          <p:nvPr/>
        </p:nvSpPr>
        <p:spPr>
          <a:xfrm>
            <a:off x="0" y="1561893"/>
            <a:ext cx="640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TALLER LABORATORIO INFORMATICA</a:t>
            </a:r>
            <a:endParaRPr lang="es-AR" sz="3200" dirty="0"/>
          </a:p>
        </p:txBody>
      </p:sp>
      <p:sp>
        <p:nvSpPr>
          <p:cNvPr id="1064" name="1063 CuadroTexto"/>
          <p:cNvSpPr txBox="1"/>
          <p:nvPr/>
        </p:nvSpPr>
        <p:spPr>
          <a:xfrm>
            <a:off x="1204195" y="3891629"/>
            <a:ext cx="576063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1D35"/>
                </a:solidFill>
                <a:latin typeface="Google Sans"/>
              </a:rPr>
              <a:t>Un taller o laboratorio de informática sirve como un espacio equipado con computadoras y software para que estudiantes y profesores desarrollen habilidades informáticas, realicen prácticas y proyectos, y se familiaricen con herramientas digitales. Es un lugar para la experimentación, el aprendizaje y la resolución de problemas prácticos relacionados con la tecnología. </a:t>
            </a:r>
            <a:endParaRPr lang="es-AR" dirty="0"/>
          </a:p>
        </p:txBody>
      </p:sp>
      <p:pic>
        <p:nvPicPr>
          <p:cNvPr id="1067" name="1066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889" y="-487385"/>
            <a:ext cx="12336724" cy="8217430"/>
          </a:xfrm>
          <a:prstGeom prst="rect">
            <a:avLst/>
          </a:prstGeom>
        </p:spPr>
      </p:pic>
      <p:pic>
        <p:nvPicPr>
          <p:cNvPr id="1068" name="1067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98" y="-1360839"/>
            <a:ext cx="13296749" cy="8970078"/>
          </a:xfrm>
          <a:prstGeom prst="rect">
            <a:avLst/>
          </a:prstGeom>
        </p:spPr>
      </p:pic>
      <p:pic>
        <p:nvPicPr>
          <p:cNvPr id="1069" name="1068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0593" y="-1430179"/>
            <a:ext cx="12627428" cy="8806096"/>
          </a:xfrm>
          <a:prstGeom prst="rect">
            <a:avLst/>
          </a:prstGeom>
        </p:spPr>
      </p:pic>
      <p:pic>
        <p:nvPicPr>
          <p:cNvPr id="1070" name="1069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782" y="-881206"/>
            <a:ext cx="11982464" cy="8356312"/>
          </a:xfrm>
          <a:prstGeom prst="rect">
            <a:avLst/>
          </a:prstGeom>
        </p:spPr>
      </p:pic>
      <p:pic>
        <p:nvPicPr>
          <p:cNvPr id="1071" name="1070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436" y="-671383"/>
            <a:ext cx="12229118" cy="8280622"/>
          </a:xfrm>
          <a:prstGeom prst="rect">
            <a:avLst/>
          </a:prstGeom>
        </p:spPr>
      </p:pic>
      <p:pic>
        <p:nvPicPr>
          <p:cNvPr id="1076" name="1075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8127" y="-752352"/>
            <a:ext cx="12447807" cy="8461028"/>
          </a:xfrm>
          <a:prstGeom prst="rect">
            <a:avLst/>
          </a:prstGeom>
        </p:spPr>
      </p:pic>
      <p:pic>
        <p:nvPicPr>
          <p:cNvPr id="1087" name="1086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217" y="-942721"/>
            <a:ext cx="13057836" cy="8841766"/>
          </a:xfrm>
          <a:prstGeom prst="rect">
            <a:avLst/>
          </a:prstGeom>
        </p:spPr>
      </p:pic>
      <p:pic>
        <p:nvPicPr>
          <p:cNvPr id="1094" name="1093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586" y="-1766970"/>
            <a:ext cx="13776523" cy="9605977"/>
          </a:xfrm>
          <a:prstGeom prst="rect">
            <a:avLst/>
          </a:prstGeom>
        </p:spPr>
      </p:pic>
      <p:pic>
        <p:nvPicPr>
          <p:cNvPr id="4" name="bad bunny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4" presetClass="emph" presetSubtype="0" fill="hold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7222 L -2.5E-6 2.59259E-6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30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4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39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8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44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9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64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75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69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75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475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87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750"/>
                                        <p:tgtEl>
                                          <p:spTgt spid="1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92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75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96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475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10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475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106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75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75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15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75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120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475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475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125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47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47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130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4" grpId="0"/>
      <p:bldP spid="15" grpId="0" animBg="1"/>
      <p:bldP spid="1029" grpId="0"/>
      <p:bldP spid="106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31</Words>
  <Application>Microsoft Office PowerPoint</Application>
  <PresentationFormat>Presentación en pantalla (4:3)</PresentationFormat>
  <Paragraphs>10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62</cp:revision>
  <dcterms:created xsi:type="dcterms:W3CDTF">2025-08-13T19:02:16Z</dcterms:created>
  <dcterms:modified xsi:type="dcterms:W3CDTF">2025-09-01T21:01:39Z</dcterms:modified>
</cp:coreProperties>
</file>