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B1C792DA-68DE-4B1B-B72C-1AA7E5B3D9FE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86477" autoAdjust="0"/>
  </p:normalViewPr>
  <p:slideViewPr>
    <p:cSldViewPr>
      <p:cViewPr>
        <p:scale>
          <a:sx n="20" d="100"/>
          <a:sy n="20" d="100"/>
        </p:scale>
        <p:origin x="-1686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B6F6A-3C73-4D88-A4EF-9AB4FF8E14F0}" type="datetimeFigureOut">
              <a:rPr lang="es-AR" smtClean="0"/>
              <a:t>1/9/2025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C718B-1B8B-4B03-8471-EF4849E31C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541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11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136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3904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0880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9228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200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343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332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4285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78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949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1137-D491-40F8-980A-48E1C22B5F6E}" type="datetimeFigureOut">
              <a:rPr lang="es-AR" smtClean="0"/>
              <a:t>1/9/2025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0366-2493-49BD-89C3-9C03A39FE0A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3418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eg"/><Relationship Id="rId7" Type="http://schemas.openxmlformats.org/officeDocument/2006/relationships/image" Target="../media/image3.gif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2" Type="http://schemas.openxmlformats.org/officeDocument/2006/relationships/audio" Target="../media/media1.mp3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5" Type="http://schemas.openxmlformats.org/officeDocument/2006/relationships/image" Target="../media/image1.pn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28" Type="http://schemas.openxmlformats.org/officeDocument/2006/relationships/image" Target="../media/image24.pn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jpeg"/><Relationship Id="rId27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0594" y="2214933"/>
            <a:ext cx="7772400" cy="1470025"/>
          </a:xfrm>
        </p:spPr>
        <p:txBody>
          <a:bodyPr/>
          <a:lstStyle/>
          <a:p>
            <a:pPr algn="l"/>
            <a:r>
              <a:rPr lang="es-MX" dirty="0"/>
              <a:t>TALLERES</a:t>
            </a:r>
            <a:r>
              <a:rPr lang="es-MX" dirty="0" smtClean="0"/>
              <a:t> DE MINERIA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3132" y="3789040"/>
            <a:ext cx="5832648" cy="1752600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Guillermina Cañas </a:t>
            </a:r>
          </a:p>
          <a:p>
            <a:r>
              <a:rPr lang="es-MX" dirty="0" smtClean="0"/>
              <a:t>CURSO: 1A</a:t>
            </a:r>
          </a:p>
          <a:p>
            <a:r>
              <a:rPr lang="es-MX" dirty="0" smtClean="0"/>
              <a:t>AÑO: 2025 </a:t>
            </a:r>
          </a:p>
          <a:p>
            <a:r>
              <a:rPr lang="es-MX" dirty="0" smtClean="0"/>
              <a:t>PROFE: Andrea Gómez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7" y="2050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Más de 40 stickers y GIF animados de Computadora y Computadora Portátil  gratis - Pixa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05" y="3284984"/>
            <a:ext cx="2411760" cy="19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108 edelweiss knoll - GIF animado en GIF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94" y="326856"/>
            <a:ext cx="2131712" cy="19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ctricidad GIF - Encontrar en GIFE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13" y="424951"/>
            <a:ext cx="2571751" cy="1493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060" name="2059 Rectángulo"/>
          <p:cNvSpPr/>
          <p:nvPr/>
        </p:nvSpPr>
        <p:spPr>
          <a:xfrm>
            <a:off x="4636011" y="0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25664" y="4509120"/>
            <a:ext cx="280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A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2052 Rectángulo"/>
          <p:cNvSpPr/>
          <p:nvPr/>
        </p:nvSpPr>
        <p:spPr>
          <a:xfrm>
            <a:off x="991167" y="400111"/>
            <a:ext cx="747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 DE ELLECTRCIDAD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54" name="2053 CuadroTexto"/>
          <p:cNvSpPr txBox="1"/>
          <p:nvPr/>
        </p:nvSpPr>
        <p:spPr>
          <a:xfrm>
            <a:off x="2699792" y="1352690"/>
            <a:ext cx="235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¿Qué es la </a:t>
            </a:r>
            <a:r>
              <a:rPr lang="es-MX" dirty="0" err="1" smtClean="0"/>
              <a:t>Electrcidad</a:t>
            </a:r>
            <a:r>
              <a:rPr lang="es-MX" dirty="0" smtClean="0"/>
              <a:t>?</a:t>
            </a:r>
            <a:endParaRPr lang="es-AR" dirty="0"/>
          </a:p>
        </p:txBody>
      </p:sp>
      <p:sp>
        <p:nvSpPr>
          <p:cNvPr id="2055" name="2054 Rectángulo"/>
          <p:cNvSpPr/>
          <p:nvPr/>
        </p:nvSpPr>
        <p:spPr>
          <a:xfrm>
            <a:off x="3347864" y="1722022"/>
            <a:ext cx="457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s-MX" dirty="0"/>
              <a:t>La electricidad es una forma de energía asociada al movimiento de partículas cargadas, como los electrones, o a la interacción entre cargas positivas y negativas.</a:t>
            </a:r>
            <a:endParaRPr lang="es-AR" dirty="0"/>
          </a:p>
        </p:txBody>
      </p:sp>
      <p:sp>
        <p:nvSpPr>
          <p:cNvPr id="2057" name="2056 CuadroTexto"/>
          <p:cNvSpPr txBox="1"/>
          <p:nvPr/>
        </p:nvSpPr>
        <p:spPr>
          <a:xfrm>
            <a:off x="2624497" y="310031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¿Qué se trabaja en el taller de </a:t>
            </a:r>
            <a:r>
              <a:rPr lang="es-MX" dirty="0" err="1" smtClean="0"/>
              <a:t>electrciadad</a:t>
            </a:r>
            <a:r>
              <a:rPr lang="es-MX" dirty="0" smtClean="0"/>
              <a:t>?</a:t>
            </a:r>
            <a:endParaRPr lang="es-AR" dirty="0"/>
          </a:p>
        </p:txBody>
      </p:sp>
      <p:sp>
        <p:nvSpPr>
          <p:cNvPr id="2069" name="AutoShape 7" descr="data:image/png;base64,iVBORw0KGgoAAAANSUhEUgAAACAAAAAgCAYAAABzenr0AAAGaUlEQVR4AZ2XA5MkWRSFe/AT1t4d2/aObdu2bdu2bdu2bZedPHvqRuRGRXdVzUy/iK9RlZn3vMuXCfGWLU1GixQkPWlH1pLbtn8y2EiQf4f5zL9v2v5Kt9r2d/rW/D+NLW2mFNb98Vd8wylJXjKLPObDVQJbusxw5CsEe7ac4P+gMdhz5IGjZGnYc+ZVKOQhBU3jPbmIJeSbjf9MxpH3RIw4K1WBq3Yd+CdOgrdXLzirVIVvzDiEtm8n2xDatROhbVvh7dELtgxZwfvekBHk+xgiYhrPS44TEHBHcBQtAU/nLgiuWAHl8CEEFsyHevECTI8byp498E+ZKiJ848aKIHfrtnIf7zfJQZIjnohI4yXIfQK6EYQ7rwpv797wjRwF481r6K9eyk5pFL7hw/n3NvjHT4Bv2DB42rVDcPkyuJu3sO6XTZBbpJBlJ5aAfOSBZdyeO7/sXD19GuqZMwgsWQLlyGEYb9/AO2AglEOH4Z8+A+q5s9AfP4Jy9AgCi3nNnr3wT5sG/9RpcBQsmlhE9iQCImJ+6n/jeQvC238A3I2aILhhPYLr1onR0ObNYiC4dBnAZTjsMAN+QNcBVYHpcsF4/RqhjRugP3vKvNgFe9ZckSIOWTkRKSAVmUhMIpntad8Rnrbt4W7YiIYHQNm7V5LQP2Om7M74+BGxlhkMIrRpI0UuhXriBJyVq4PPtAQYZARJGbn7AuQTAZEy87RrD9+oUeIF34gRCCxaCE9HiurQEeqlS/jSYli4iQ4SNlf1WkxIS4DwluQkIiA1WUAQAcutLl2/AZ5OneAoXgrePn0Zjsbiia9Z+tOncFasTOGL4ChULDIEFtPEC/yRmbwgiCg7ZnFLqJcvw1mhEpzlysM3ejTduklibXq9EmuYJmIsSVR3q9asnJGwpc+cyLjwkKQJC+hKtCQCGjdFcNkyuq8mXPUbQH/xHKbTicDCRfD26w/fkKEIrloVmQuMfQDa9etQz7IqHtyHq2ZtEWHLkCWaAIW0CgvYluRLJoyzVBlprY78hdiAOsP4/BnavXsIrlmDwOw5DEkfdsSJNHYGMAxJPPXSRXgHDuD3s6AcOyr54m7dJpr7LVaFBTyK+iVV2zNnl35PD8hO6XLxhLdvf/kuMGcOTL8f4NLu3IZv7Fh+ng3+WbMkBK6qNWLt3uJGWIA3yRdWHxg4EJ5uPZgHlWF8+gRrGXYb2/BFqX9rGa9eQbtyWeredDig3b0rjSz27oXPCVbtJ8oBaTrqqZPQblyHb+gwEfANi/eehi1TtjjGhWB0AX+mlSQL7dgB7eYNGqf7NS2GJRXKgQPgVKTRU7CWcuyYTMSvEeCN5gF3g8YIrl/PRrIY0LXYXU9RZFZwUEnZWkvZu08a2hcESAgeR82BzDkQXL1a4snaT2rY7YL+5AmT8oW0W2X/PvGE/vIluGR2xI+/cDMsYDtBVBHZ88DdohX7wXIptchlupwI7dkN5fABKAf3Q9nHCThpIifiUXBxEk63zgPxWB0W0I3osUTY/kgrFcGkitL5TOivX0I9f45j+pD8NgMBQFM5Szp+SYBKWkdtxdFzolHMSjDevZWKMUMhcElIvqIEH5E01jBaGFfAn+mkHzDjYS1oEX+bphhnmDgFz8FZpoI1fuMxnaSyxnFB8jm2gLTS/SINqmdOy7GMLVdOSyxBGb2OwsW+xvg7kss6lFhemEzM6HmQhgNoQJJDBzNe+oR6+RK0a9ekb9gzZf9S7A0ykqRMfCT7hZwmiEDOhP6ZsxDaslnKMd5iWbIhjeFZol6MESwcIT/EOhfmJw8JiAwc37Ch0Nhg1AvnJMaRYRAoSnqFpkHnPNDv34Ny4riMbFvGJK34DslJ4h7LS5EHdL28/TDW0g0Tn4RMnxehnTspcLicC5iEHFJ2BHkYDfAsqD98ICM9Ih9ukyJf+26Qnzee9I0eC9mhxyNtmeVleUF2zxyQA4g1kvmdiGE+SI64mzYPCwjn1WGS85vejhj7X3isngyYUvzcIb2wR94LYg0mnoJkHItICtSuXHnvLF1uNL354ze/H9qz504AkAqaUogPXACYz+kNTT15EsqhgzKEIhfPifL+wJOTRuNPYehzAOQjKZP9lmwGPAl8UIL56VUqqKHM/LsrdG1LaPeuB+rJE24K02ksjIvvifdDO7ZvAtCR12Y0Xt1PyWsTjI9v49r4D1ND8DO19VvAAAAAAElFTkSuQmCC"/>
          <p:cNvSpPr>
            <a:spLocks noChangeAspect="1" noChangeArrowheads="1"/>
          </p:cNvSpPr>
          <p:nvPr/>
        </p:nvSpPr>
        <p:spPr bwMode="auto">
          <a:xfrm>
            <a:off x="46038" y="982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71" name="AutoShape 8" descr="data:image/jpeg;base64,/9j/4AAQSkZJRgABAQAAAQABAAD/2wCEAAkGBwgHBgkIBwgKCgkLDRYPDQwMDRsUFRAWIB0iIiAdHx8kKDQsJCYxJx8fLT0tMTU3Ojo6Iys/RD84QzQ5OjcBCgoKDQwNGg8PGjclHyU3Nzc3Nzc3Nzc3Nzc3Nzc3Nzc3Nzc3Nzc3Nzc3Nzc3Nzc3Nzc3Nzc3Nzc3Nzc3Nzc3N//AABEIAFIAUgMBIgACEQEDEQH/xAAbAAACAwEBAQAAAAAAAAAAAAAFBgADBAIBB//EADgQAAIBAwIDBQYEBQUBAAAAAAECAwAEERIhBRMxBiJBUWEUMkJxgaEjkbHwFVJiwdEzU8Lh8ST/xAAZAQACAwEAAAAAAAAAAAAAAAACAwEEBQD/xAApEQACAgEDAwMDBQAAAAAAAAABAgADEQQSITEyQRQiUWGB0RMjM1Jx/9oADAMBAAIRAxEAPwA2qcTa0iF9xmwibSwKQWoeTSUwFZgPEYHpVdqvCOGwn2ninEbqQoFJEphVT9WyaTgs8jH2me8n3Qf6mF7x2+L+1beHWycstyFRtTKT1JwcbnHmKqPrFUZAjhQT1jLJxfs6GZrXhMWsrgEO8uPXYVc3bKWJZjBYEJJguFjRQcDHjv4CgyRAVLlALWY/0E/aq3r2J4Eb6ZfJhFuMXTw3KzWgHtTE6pC3Qgbrg4+tB7Pt1eWFxLAYdUyO6IYIcMFJycnO/QflRCVpZWiXQojSPTktls7dBjGPrS5YRmPjzLOe9qYd0bZ+p6bmtF32pulVBufE77Q9qeLTLaezzXNkhDlo9WFb3QDp8PGl1p5L26Uz3ssg6ZckhfEdPM/ajHa/8O8sSCMY/wCRoPPdQC6lhwWMgjY6RsukeP5Zrq33KDCKhWIjjYTSNCqM7sF/mOayRxi4lXnJqyC76vE+GfpV1gyqSDk4Pgp865tJf/plj0ZA6d0ZAwKzg59xlsge2WpEmkdxenlUq5M6F7vh6VKr7o3ExcKihvYObLGupsZDd4HB260Xgs4oxpjAUdcKoAoJwi6gseFG5u35cUeSWKnz8q8j7b8KDkSR3SIPjKA/YHNca3cnaMgQAygcxlW1U/E/0x/ivZbCKWJ0d5DsQRrx+lU3d2G4JPeWjEg2zSRsBgkacg1894Li04it6jS8wSAs+vAK+OrzGK6mncpbOMTixyABPoAuIIEUSzRpgfG4H60vKyzcammhPNVHJ1IQ2rp0x9aNXXZh+J3olayL/gIy5dR3SWx41qtuzFzYgyJbxRRopLFpQAo8zWg7WGsALK6IgfOYn9qF9tNu6JIoyARIpXoW6UHfhl3FzvZjoQJqfmHLHA2z8v0o929nu7KyspbdYmin1EXCYdRg9Nx16/l60mW91fcSnSx9qdjOdKh3wvn4fKm1bgnPECzvhxO1YhnkCRhoizYkwc4zttTPw2NmUXLujcxcqUbUCPPPjSM/ByuGDsBg6o3GHB8tvrv6U19l2e34ULdiTy5HCEj3lJyD96rakJsyn3j61YH3w0BgAVKr5jf0fv615WdmWYH7dQyN2dbkRFwkis+kZ0qM7/pSbwjhyXASW4lDRFT3c7hvDI8q+uS8S4PxOxK8PgUo+QzmDTgDyyKTeK8JiZi1mrKQcnR0Pp51s16d6qtoMorZW77mjTDNFHwa3VRyo3hUKoGdsdKR+KWlzbTkwtmIMD7u4GdutMHFOI2txw7h8sECWrqrRS28fwMCMdeuR8+njWSCW1vAYpm0kfE3X5Yrc0ei0yaMF8eTmZV+pvOpIT/MRo7G9qZbm/Sz4kU5rQiOKVNg4GSAfXr9qM9quN+y2ckMQR2CBnDANnJwq6Sd8nb02r5k6Wtry2aYyMhykSjGfIZP72FHuzAe44jFd3c0LrCCY4lXOGOw38xWZrWqubbR0PU/iX9NW9S7ruvgQ72m4cl/YDha6OZHCGTUNmfvZ39cnevm9tw17XiRuriAQT2r6OWCCAcb9Nuhr6VdS6uLxPq7ypnHpSRJJzmu+dOokeRm77YJyc/QYIoRUDIa4KPcZg4lAlwTNHcMiO6qwG/UgHH3286aIZbeH8KMZVVAA9KXeD2ckkkxWNnfJ5YyAoGBlh5nc/epY3oe8cSuA3LAPqQSDiuqrVFx1h2OzHmHufH/ALg/OpWHnIdw8JB8cjepQ+mp/rO/Vf5kspNXCYo4zj8IE6T4nH/dYJ+JMl2A5IHQ4+m9dcOu4IeHRc2VEOficLnH7+9YLl457wSAgjTsyAkE0+zuMSnaDNV1yLoSNpKhhk+rDx/LP5UHe2cOvLlZdOy70S2AUhgRkDp57dPrVaujPvkIOgXc/WtTRqllBVxnBlDVO9duVPiZpoALeV5HaWRlI1Mem1DYVUNgqCCPKil9IqQnG2TtmhSnDA1GpVK2AUYkUM7jLGdMv4qBO6WONtqJX0ytOz45mhAMsoYDHQb/AKVlR7VCjvraQD3TsAfCqrlZpELyEKvUIo6Vl3NuYgCaNC7FBM1w8TLQgT2yyoScBe6RjY9K5Nxw8yLPEJopVOR+Jt/Y1bZqotkUdY3IJ9f3mtM9pHKM8glj/LjFKFfwY9rOcESr+PyeMNsx8yNz9q9rN7Gvn9qlHg/MXkfE8uoY2SEldygyRV1qAsahWZT671Lm2mhVPaI3jIXALe6ceorPFcLC5V5UA6944xQE/uH6wx/EPpNd4ZBbsS5GMY8+tCI7qc4XmHOBnYVte9in1RRkuRuWPShg7hJO5q5SWVeDKdoBPSTUXn1OzNg7FjmrTtVEQyy1c532qS3mRt5ly2s6Wi8Q0qYFlC7t1Py6/wDteS8SjmGjlSA+I2PSuTeTfw9rIFeSX5mNO+r50MbI+dJIyOY5esY+DTHkklc5JDKd80RDYOmJSAfDH7yKT4JpIWV4XZGz1Fbf4xeKpw0ZPqlQF4hE8xn1jxTJ8wte0AS/uioJkG4/lqVOwwN4hztltwpCNiJlwfLY0kAkjJOT51KlLEYOk22HvP8AKuX96pUqxX2xLd09tffb5f4ruUVKlQekLzKz0rPJUqUAhTlOi/OuqlSiHSd5hFPcX5VKlSmRE//Z"/>
          <p:cNvSpPr>
            <a:spLocks noChangeAspect="1" noChangeArrowheads="1"/>
          </p:cNvSpPr>
          <p:nvPr/>
        </p:nvSpPr>
        <p:spPr bwMode="auto">
          <a:xfrm>
            <a:off x="46038" y="1408113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72" name="AutoShape 9" descr="data:image/png;base64,iVBORw0KGgoAAAANSUhEUgAAACAAAAAgCAYAAABzenr0AAAKB0lEQVR4Aa1Xc3hj+xbts9+/z7ZtW9e2bdt33LHqDsp0Or1F0jROk8ZqY9VMPXXU9db53bk28n07ON85e6/f2msjBW/29ffv/OCjB5586hSbWrUrYLM7urss6UCnEQGTET0mU95vs/ksSmVR+VObzjn317//ZMG79br+lNM+b2hr3dUXjcyNJBLwaLXQyurRXFqC6i2bcPCee/i5Gc8c2I9EKISheBzxnp5Fo1xecv/5F3/1bQf+37d/+MGWisOPjPT2LQftdvhMnajduhV6WR0scgW6FAp4yYDP2AmHWgubUol4dw+0NTUovv9+9Ecj6AtH0oqqqq2nf/+nH31Lwa8848zPu00mW9LvR/2OHWjcswcunQ4hpxNhjwcTw8PIZjNIdnfDZ9BjcW4Oy4sL0skR5j0WZQeDh3G8qAi+zk64TebAw1dc8/U3FfzuK674diIUHPTotajaugVWpQLd5i6MJJPoan4GRtkxZHM5nJiZQfPBIgwwUFtpGXL5dfi7TGivqOS9Cfhtdnj0emiqq6CorETAbp/adPudP3zd4Nf855TPJ4LBQZ1MhvrdO+Hm6WI8VT6fg6K8HOP9fQgzHe4OJczHjyPmcmJ9fR2NO3ZijABbiouwurwM2bZC5NbzmEml4DEYoDx8GI379km+Uo9ectWrM/HPb3z3/U6T0exQqVC3cxeCVhuGknFMjYwySB6m402YmUhhnSe1Mv9Rlxvp9JoAkBoegbmlFfMzs8jl8lCUlRI0rw8NYpTAHDot5BUVkJdXwqk1BM752S9fqYmmsor7UsNDkPE0QZsNg4k46rZsgeFYA9pKilG3bRuG+3olx8x1Nzrq6pDLZlG+ZStGh4YFECl4JpeFvKQETQf2oePoESjJXMzrhsdoRN32QkgHlFcd3fyS4Df/65RPj/b1LtYyiM/ciVi3D/3BEOztCjrNYGp8DGuktqGoGBaVGslwEEayIAVMRiJSimh5tNfLsP/hR2DmPdNjo9RFBnOTk9AcPYqlhQUyoUPpAw8iYLOmHzj/whdSoW1u2RwPBlBfWEjBmYQzyVr278fk2BjSKytIZ9KwU1QekxFRj4+5lUrQCDevSaXo5feo14eQ1yOYCbrdBJAnc1uxuroiGEoGgrDK5XAbDTC3tpWI4P/+7o8+mAiGp/wWK2wdHRiJJ6A+Wg0H61pWuAOrS4u45+KLYWOQydEx1r8Ss1PTyNPhiy3LoN1mC4J2h6gSpUwmgGhqqjHWl8R4Xx9OTE1JFcWUlmIgHl88+09//GTB9vse/GsmnRYnDjtdsCnkGI7HqPh+DPUmRc4lZU8wz061RtwnBVx/pYl7xwcH4WXTyp28T/LdXFTE3HdAtnMHImQmm84gR5DFGzaeU2BWKDZKTnPMY8TlgYr56g8FkeU1yelANA6XVoejGzfBrdHBrdUK80ifGg1cegM8OgPcNNfJz8YDB2BubhVpmhobF0CERiorMD+ZYioCAqy1vaOowG+3KfMss8XZWZZdUtBmbW2FpbVFAIi6XOhqPE76RzD1Mjv86CMYiMXQn0gI6yPY/jhN+s1Ukmb06I08TI5VsR+2VrlgJuL2CEBBl9NGAPY5CUDS34P02hpG+XA7azZAMRKAeKB282bMT0+9gnoZS3AgkcRgspfp6jv5ncZyHZS+01cPWZCq5NjWQtE11yjImMfD53MIOuyrBVKPlwCEeNI4FayuqcJcakLk6Nm85km5Co279/DhtZcAqN+wQTSd9tJSKMvK+EmTvj9rZOhRhLosgu6JwQH4zWa0sVvGvBIAMkHBPg+ATCBktSLp8z5/UgYXQ6c3GMIcGWg+cPB5YJLJ6WxleYXO+5ESNoB5Kn2QadFzKtY8vYGgV6UKeb5RtZeXSo1JxIjanRApkNDEfD6qfQkdh4/gGPtBH4WY5onX2AMWF+YxOz2NQVaH8lClJFjhUMXvYZsdSgbbecON6LZ0oYUdsOLRhykwJRbn5zE5MiQFJtBlaSYwuBdRmqg6u325oKfLqpIGR2pkmB1vnEFXoCCVEY8Xqwwe58gdGxpCXyyK6dQkpBHd1dwsTqCmQwIQqq7esIlOs9AeOQIZO+rS0rLoF5X33ScG0vjAAJYXFiUw9C1EiJDdYSkwNDdtztGZ1Dwi7HBNu3djdGAQy0S8ODcLZW0tFuZPYCqVEhWSYQ3bOQ2HohFoGIynQC8BVG0UAKDjtUOPPYqFuXn6GWDOi6HitQWyMUcW2VHF4Ti+paa2r2D7rbf//blGFHG5WAGHsDA7g6XFBSyR+h6ecGJsBCP9/QSQQ5ogJB2o2S/UEgDbKwHItm5CNpPFKJ9x63Xwmcxk0ofRwUHqKUy/J4SPkkeePqPg0n/87YMJvz8l5bQ/EsMYhaSsPMzRO45ltuFVimiFnzaVmhpZQdjtZrmuQkWtqKqqXhWAovgAhZcTugnYbOgLh0Rrn5maRMDhEFUxEImdOOVnv/y4mAcqWf1WCkukwW+1STeIXHEfFExIAlpeXBJqTlKsxczrHNWuq68nABtMrW0ovvdeTlEvOliO8oP7T1ZQluCXuD3NSj1GtHNOXdGY9M0t+56fhtf+65+f7otEF40tzQi6XZgYGMIsBUnVSvNdOBpiY6l98klsu/RSGKh6E0dv8d134xDHbxN7fNFdd6GNPb/0/ntR+dADYnFhdQmgBt5LH2IQ9Vgt0DU0rN5y+jlffslOUL+/6C5pIfGaTAhY7Rjr7RXjeHZiAjWbNorKWFlZoeP885YnYzRB/fNGwCG7lVWxAV69XswVQ12d2BEHolGRyqpdu598xUZ00W///H59S0unQ63GBIE4dXqpPYvhlKYO3JyECV+3UC/7haCY1fN8u86Q4nQ6Lb43spKyBBK0WGBqbBIT0M1S1JA5VX2D67zf//WDr7oX3vrv0z9tU6n6tccaiDYGL9vo7OSkCKQsr5B2QLENlz/6qFg8R+JxAUCinvODVibU3V5ehizB8LugfJx9RMed0q5RD99y5rlffN3N+MHLr/qy3+7oXVxaJH0hUbMRtxdDsThaDhYxHZvZUBYwzWlolbedDFjKEs3DIpej9eBBGBsapL1AlF8iGICGv01y+eD9l1/z7Tf3d+zUsz5r69B0RlxumOUKxJmKoMMp/nSwmQiaSTH7wFEx42NeH7JMTSaTYdoCCNqpITYhGVdxc1sbqrZsddx02jmfL3grrzv//t/31xcV3eN32BdDLif0DY0IOV1w6w0IUGRRj0vsCoEuM2JkKeR2is23m3nngBN5566x3FhW/siFv//TB9/+n1OWqKauYbNNpUmN9ffC2NhEa0Ssxw93ZydsHSo4tTo0skpCDruYHdySptTHGnbc+t8zP1vwbr2u/ed/P7jt9rv/rm9u3uzU65XcH2PSnqeqq5VY6XUbOzXG5pbCXXfe9+8Lf/unD79Zv/8HndgHbQeNVpsAAAAASUVORK5CYII="/>
          <p:cNvSpPr>
            <a:spLocks noChangeAspect="1" noChangeArrowheads="1"/>
          </p:cNvSpPr>
          <p:nvPr/>
        </p:nvSpPr>
        <p:spPr bwMode="auto">
          <a:xfrm>
            <a:off x="46038" y="248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73" name="AutoShape 10" descr="data:image/png;base64,iVBORw0KGgoAAAANSUhEUgAAACAAAAAgCAMAAABEpIrGAAAAM1BMVEVHcEwxgs4xgc7///8xgs4xgs4xgs4wg88xgs4xgs4xgs4sgM4Od8tUkc07hsrn7fMAbshM9ilDAAAACnRSTlMAizP/S8WiEeiTT5mmgwAAAOVJREFUOI2Vk9sWhCAIRXWVV5T6/68dxQtmNs2cp1ZsAY8gBGt3ynpvldvFQkb7QdrMceknuetxO8dTqSGJuYezzEuciZwf+l+A/m25P4jY4jEiNEi2AhC3I9CvsCVFRCxILqIbQOcIIFFKnQBfAcCsswORUiR/K1A1A7tw3wEnVCtxBtIEKDJhvMVR40ezwl8BH5qqL0uAbU3AqgSePYPlJgcnqYeSRvVrPtzCsVFH1sKo0iU+GVUfKw0B4uotNM8TwOo1zX2g08CQaMYkjxwDVcWEH4f2dezfF2e1evLf5c1arv8H42Mdd+EDBo4AAAAASUVORK5CYII="/>
          <p:cNvSpPr>
            <a:spLocks noChangeAspect="1" noChangeArrowheads="1"/>
          </p:cNvSpPr>
          <p:nvPr/>
        </p:nvSpPr>
        <p:spPr bwMode="auto">
          <a:xfrm>
            <a:off x="46038" y="32496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75" name="2074 Rectángulo"/>
          <p:cNvSpPr/>
          <p:nvPr/>
        </p:nvSpPr>
        <p:spPr>
          <a:xfrm>
            <a:off x="1966541" y="3552006"/>
            <a:ext cx="6179585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dirty="0"/>
              <a:t>En un taller de electricidad se realizan prácticas para entender el manejo y los cuidados de la energía eléctrica, se construyen circuitos básicos, se aprende a leer planos, se reparan y mantienen sistemas eléctricos domiciliarios, industriales y automotrices, y se manejan equipos como multímetros, amperímetros y voltímetros para diagnosticar fallas. Se abordan conceptos sobre materiales conductores, aislantes y semiconductores, elementos de protección, y se practican soldaduras y montaje de componentes. </a:t>
            </a:r>
            <a:endParaRPr lang="es-AR" dirty="0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36" y="0"/>
            <a:ext cx="9300835" cy="6858000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36" y="0"/>
            <a:ext cx="9300836" cy="6858000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37" y="0"/>
            <a:ext cx="9300835" cy="6858000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73" y="-26987"/>
            <a:ext cx="9300837" cy="6858000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328" y="0"/>
            <a:ext cx="9550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48 Rectángulo"/>
          <p:cNvSpPr/>
          <p:nvPr/>
        </p:nvSpPr>
        <p:spPr>
          <a:xfrm>
            <a:off x="853500" y="574039"/>
            <a:ext cx="7565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TALLER DE HERRAMIENTA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2621639" y="2563839"/>
            <a:ext cx="544725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En un taller se trabaja con herramientas y maquinaria (manuales, eléctricas, neumáticas e hidráulicas) para diseñar, fabricar o reparar piezas de diversos materiales, como metales y madera, usando procesos como el fresado, torneado, taladrado y soldadura, además de usar herramientas de medición, sujeción y corte.</a:t>
            </a:r>
            <a:endParaRPr lang="es-AR" dirty="0"/>
          </a:p>
        </p:txBody>
      </p:sp>
      <p:sp>
        <p:nvSpPr>
          <p:cNvPr id="52" name="51 CuadroTexto"/>
          <p:cNvSpPr txBox="1"/>
          <p:nvPr/>
        </p:nvSpPr>
        <p:spPr>
          <a:xfrm rot="10800000" flipV="1">
            <a:off x="2264457" y="1768903"/>
            <a:ext cx="5112568" cy="6463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	</a:t>
            </a:r>
            <a:r>
              <a:rPr lang="es-AR" dirty="0" smtClean="0"/>
              <a:t>¿Que se trabaja en el taller de Herramienta?</a:t>
            </a:r>
            <a:endParaRPr lang="es-AR" dirty="0"/>
          </a:p>
        </p:txBody>
      </p:sp>
      <p:pic>
        <p:nvPicPr>
          <p:cNvPr id="55" name="54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47" y="-328736"/>
            <a:ext cx="9300835" cy="6858000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945" y="-328682"/>
            <a:ext cx="9407719" cy="6858000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76" y="-193541"/>
            <a:ext cx="9407720" cy="6858000"/>
          </a:xfrm>
          <a:prstGeom prst="rect">
            <a:avLst/>
          </a:prstGeom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13" y="-193541"/>
            <a:ext cx="9468542" cy="6858000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035" y="-394817"/>
            <a:ext cx="10061662" cy="7359601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082" y="-488140"/>
            <a:ext cx="10516926" cy="747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62 Rectángulo"/>
          <p:cNvSpPr/>
          <p:nvPr/>
        </p:nvSpPr>
        <p:spPr>
          <a:xfrm>
            <a:off x="-1306193" y="-32304"/>
            <a:ext cx="10426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TALLER LABORATORIO DE INFORMATICA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4" name="1023 CuadroTexto"/>
          <p:cNvSpPr txBox="1"/>
          <p:nvPr/>
        </p:nvSpPr>
        <p:spPr>
          <a:xfrm>
            <a:off x="350838" y="4282242"/>
            <a:ext cx="50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¿Qué se trabaja en el taller de </a:t>
            </a:r>
            <a:r>
              <a:rPr lang="es-MX" dirty="0" err="1" smtClean="0"/>
              <a:t>informatica</a:t>
            </a:r>
            <a:endParaRPr lang="es-AR" dirty="0"/>
          </a:p>
        </p:txBody>
      </p:sp>
      <p:sp>
        <p:nvSpPr>
          <p:cNvPr id="1025" name="1024 Rectángulo"/>
          <p:cNvSpPr/>
          <p:nvPr/>
        </p:nvSpPr>
        <p:spPr>
          <a:xfrm>
            <a:off x="138229" y="2484923"/>
            <a:ext cx="45720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r>
              <a:rPr lang="es-MX" dirty="0"/>
              <a:t>La informática es la ciencia que estudia y desarrolla sistemas de computación para almacenar, procesar y transmitir información de forma automática, utilizando para ello tanto el hardware (componentes físicos) como el software (programas) necesarios. </a:t>
            </a:r>
            <a:endParaRPr lang="es-AR" dirty="0"/>
          </a:p>
        </p:txBody>
      </p:sp>
      <p:sp>
        <p:nvSpPr>
          <p:cNvPr id="1032" name="1031 CuadroTexto"/>
          <p:cNvSpPr txBox="1"/>
          <p:nvPr/>
        </p:nvSpPr>
        <p:spPr>
          <a:xfrm>
            <a:off x="1468049" y="4935433"/>
            <a:ext cx="7352957" cy="1477328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En un taller de informática se enseñan tanto los conocimientos básicos como las habilidades digitales más avanzadas, incluyendo el uso de hardware y software, la gestión de archivos, la seguridad en internet, la ofimática, el diseño básico, y en niveles más especializados, la programación y la administración de sistemas.</a:t>
            </a:r>
            <a:endParaRPr lang="es-MX" dirty="0" smtClean="0"/>
          </a:p>
        </p:txBody>
      </p:sp>
      <p:sp>
        <p:nvSpPr>
          <p:cNvPr id="1033" name="1032 CuadroTexto"/>
          <p:cNvSpPr txBox="1"/>
          <p:nvPr/>
        </p:nvSpPr>
        <p:spPr>
          <a:xfrm>
            <a:off x="3958096" y="182413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¿Qué es la </a:t>
            </a:r>
            <a:r>
              <a:rPr lang="es-MX" dirty="0" err="1" smtClean="0"/>
              <a:t>informatica</a:t>
            </a:r>
            <a:r>
              <a:rPr lang="es-MX" dirty="0" smtClean="0"/>
              <a:t>?</a:t>
            </a:r>
            <a:endParaRPr lang="es-AR" dirty="0"/>
          </a:p>
        </p:txBody>
      </p:sp>
      <p:pic>
        <p:nvPicPr>
          <p:cNvPr id="1034" name="1033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60" y="-625863"/>
            <a:ext cx="11423871" cy="7396981"/>
          </a:xfrm>
          <a:prstGeom prst="rect">
            <a:avLst/>
          </a:prstGeom>
        </p:spPr>
      </p:pic>
      <p:pic>
        <p:nvPicPr>
          <p:cNvPr id="1037" name="103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67758" y="-328736"/>
            <a:ext cx="9854923" cy="6893087"/>
          </a:xfrm>
          <a:prstGeom prst="rect">
            <a:avLst/>
          </a:prstGeom>
        </p:spPr>
      </p:pic>
      <p:pic>
        <p:nvPicPr>
          <p:cNvPr id="1039" name="1038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0926" y="-377185"/>
            <a:ext cx="9854924" cy="6899626"/>
          </a:xfrm>
          <a:prstGeom prst="rect">
            <a:avLst/>
          </a:prstGeom>
        </p:spPr>
      </p:pic>
      <p:pic>
        <p:nvPicPr>
          <p:cNvPr id="1040" name="1039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7360" y="-604017"/>
            <a:ext cx="11152695" cy="7408669"/>
          </a:xfrm>
          <a:prstGeom prst="rect">
            <a:avLst/>
          </a:prstGeom>
        </p:spPr>
      </p:pic>
      <p:pic>
        <p:nvPicPr>
          <p:cNvPr id="1046" name="1045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09485" y="-987511"/>
            <a:ext cx="12833526" cy="7974877"/>
          </a:xfrm>
          <a:prstGeom prst="rect">
            <a:avLst/>
          </a:prstGeom>
        </p:spPr>
      </p:pic>
      <p:pic>
        <p:nvPicPr>
          <p:cNvPr id="1047" name="Picture 14" descr="Imágenes de Fondo color verde pastel - Descarga gratuita en ...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15637" y="-1065088"/>
            <a:ext cx="12987399" cy="79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1049 Imagen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73" y="1537356"/>
            <a:ext cx="3421823" cy="4562431"/>
          </a:xfrm>
          <a:prstGeom prst="rect">
            <a:avLst/>
          </a:prstGeom>
        </p:spPr>
      </p:pic>
      <p:pic>
        <p:nvPicPr>
          <p:cNvPr id="6" name="soundtra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 rot="10565023" flipH="1">
            <a:off x="8829409" y="34976"/>
            <a:ext cx="340197" cy="340197"/>
          </a:xfrm>
          <a:prstGeom prst="rect">
            <a:avLst/>
          </a:prstGeom>
        </p:spPr>
      </p:pic>
      <p:pic>
        <p:nvPicPr>
          <p:cNvPr id="7" name="soundtra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56941" y="5751044"/>
            <a:ext cx="609600" cy="6096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-528014" y="-89791"/>
            <a:ext cx="470509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Cerramos este curso pero abrimos la puerta a todo lo que viene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697004"/>
      </p:ext>
    </p:extLst>
  </p:cSld>
  <p:clrMapOvr>
    <a:masterClrMapping/>
  </p:clrMapOvr>
  <p:transition spd="slow" advClick="0" advTm="0">
    <p:circl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4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4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4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4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40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40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4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4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4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75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75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4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4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4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4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4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2060" grpId="0"/>
      <p:bldP spid="2053" grpId="0"/>
      <p:bldP spid="2054" grpId="0"/>
      <p:bldP spid="2055" grpId="0" animBg="1"/>
      <p:bldP spid="2075" grpId="0" animBg="1"/>
      <p:bldP spid="49" grpId="0"/>
      <p:bldP spid="50" grpId="0" animBg="1"/>
      <p:bldP spid="52" grpId="0" animBg="1"/>
      <p:bldP spid="63" grpId="0"/>
      <p:bldP spid="1025" grpId="0" animBg="1"/>
      <p:bldP spid="1032" grpId="0" animBg="1"/>
      <p:bldP spid="1033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776</TotalTime>
  <Words>92</Words>
  <Application>Microsoft Office PowerPoint</Application>
  <PresentationFormat>Presentación en pantalla (4:3)</PresentationFormat>
  <Paragraphs>19</Paragraphs>
  <Slides>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Secundario</dc:creator>
  <cp:lastModifiedBy>Secundaria</cp:lastModifiedBy>
  <cp:revision>80</cp:revision>
  <dcterms:created xsi:type="dcterms:W3CDTF">2025-08-11T18:44:53Z</dcterms:created>
  <dcterms:modified xsi:type="dcterms:W3CDTF">2025-09-01T20:55:08Z</dcterms:modified>
</cp:coreProperties>
</file>