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669088" cy="9926638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668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91427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7292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754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64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823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6462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6050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231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653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059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025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8A4BD-ABAE-45ED-AE43-EE01D5CB233A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30316-782F-4779-B605-CADD1EC6B8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595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8 Grupo"/>
          <p:cNvGrpSpPr/>
          <p:nvPr/>
        </p:nvGrpSpPr>
        <p:grpSpPr>
          <a:xfrm>
            <a:off x="330994" y="488504"/>
            <a:ext cx="6119813" cy="2081212"/>
            <a:chOff x="330994" y="488504"/>
            <a:chExt cx="6119813" cy="2081212"/>
          </a:xfrm>
        </p:grpSpPr>
        <p:sp>
          <p:nvSpPr>
            <p:cNvPr id="4" name="61 CuadroTexto"/>
            <p:cNvSpPr txBox="1">
              <a:spLocks noChangeArrowheads="1"/>
            </p:cNvSpPr>
            <p:nvPr/>
          </p:nvSpPr>
          <p:spPr bwMode="auto">
            <a:xfrm>
              <a:off x="378619" y="488504"/>
              <a:ext cx="6072188" cy="276225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AR" sz="1200" b="1" dirty="0">
                  <a:cs typeface="Arial" charset="0"/>
                </a:rPr>
                <a:t>REQUISITOS PARA INSCRIPCIÓN: </a:t>
              </a:r>
            </a:p>
          </p:txBody>
        </p:sp>
        <p:sp>
          <p:nvSpPr>
            <p:cNvPr id="5" name="62 CuadroTexto"/>
            <p:cNvSpPr txBox="1">
              <a:spLocks noChangeArrowheads="1"/>
            </p:cNvSpPr>
            <p:nvPr/>
          </p:nvSpPr>
          <p:spPr bwMode="auto">
            <a:xfrm>
              <a:off x="378619" y="1175891"/>
              <a:ext cx="2928938" cy="1384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s-ES" sz="1200" dirty="0">
                  <a:latin typeface="Times New Roman" pitchFamily="18" charset="0"/>
                  <a:cs typeface="Times New Roman" pitchFamily="18" charset="0"/>
                </a:rPr>
                <a:t>Una carpeta de legajo (colgante).</a:t>
              </a:r>
            </a:p>
            <a:p>
              <a:pPr eaLnBrk="1" hangingPunct="1">
                <a:buFontTx/>
                <a:buChar char="•"/>
              </a:pPr>
              <a:r>
                <a:rPr lang="es-ES" sz="1200" dirty="0">
                  <a:latin typeface="Times New Roman" pitchFamily="18" charset="0"/>
                  <a:cs typeface="Times New Roman" pitchFamily="18" charset="0"/>
                </a:rPr>
                <a:t> Un folio oficio</a:t>
              </a:r>
            </a:p>
            <a:p>
              <a:pPr eaLnBrk="1" hangingPunct="1">
                <a:buFontTx/>
                <a:buChar char="•"/>
              </a:pPr>
              <a:r>
                <a:rPr lang="pt-BR" sz="1200" dirty="0">
                  <a:latin typeface="Times New Roman" pitchFamily="18" charset="0"/>
                  <a:cs typeface="Times New Roman" pitchFamily="18" charset="0"/>
                </a:rPr>
                <a:t> Una foto </a:t>
              </a:r>
              <a:r>
                <a:rPr lang="pt-BR" sz="1200" dirty="0" err="1">
                  <a:latin typeface="Times New Roman" pitchFamily="18" charset="0"/>
                  <a:cs typeface="Times New Roman" pitchFamily="18" charset="0"/>
                </a:rPr>
                <a:t>carnet</a:t>
              </a:r>
              <a:r>
                <a:rPr lang="pt-BR" sz="1200" dirty="0">
                  <a:latin typeface="Times New Roman" pitchFamily="18" charset="0"/>
                  <a:cs typeface="Times New Roman" pitchFamily="18" charset="0"/>
                </a:rPr>
                <a:t> a color.</a:t>
              </a:r>
              <a:endParaRPr lang="es-ES" sz="1200" dirty="0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>
                <a:buFontTx/>
                <a:buChar char="•"/>
              </a:pPr>
              <a:r>
                <a:rPr lang="es-ES" sz="1200" dirty="0">
                  <a:latin typeface="Times New Roman" pitchFamily="18" charset="0"/>
                  <a:cs typeface="Times New Roman" pitchFamily="18" charset="0"/>
                </a:rPr>
                <a:t> Fotocopia del D.N.I.</a:t>
              </a:r>
            </a:p>
            <a:p>
              <a:pPr eaLnBrk="1" hangingPunct="1">
                <a:buFontTx/>
                <a:buChar char="•"/>
              </a:pPr>
              <a:r>
                <a:rPr lang="es-ES" sz="1200" dirty="0">
                  <a:latin typeface="Times New Roman" pitchFamily="18" charset="0"/>
                  <a:cs typeface="Times New Roman" pitchFamily="18" charset="0"/>
                </a:rPr>
                <a:t> Fotocopia del certificado de vacunación completo.</a:t>
              </a:r>
            </a:p>
            <a:p>
              <a:pPr eaLnBrk="1" hangingPunct="1">
                <a:buFontTx/>
                <a:buChar char="•"/>
              </a:pPr>
              <a:r>
                <a:rPr lang="es-ES" sz="1200" dirty="0">
                  <a:latin typeface="Times New Roman" pitchFamily="18" charset="0"/>
                  <a:cs typeface="Times New Roman" pitchFamily="18" charset="0"/>
                </a:rPr>
                <a:t> Fotocopia de la partida de nacimiento.</a:t>
              </a:r>
            </a:p>
          </p:txBody>
        </p:sp>
        <p:cxnSp>
          <p:nvCxnSpPr>
            <p:cNvPr id="6" name="5 Conector recto"/>
            <p:cNvCxnSpPr/>
            <p:nvPr/>
          </p:nvCxnSpPr>
          <p:spPr>
            <a:xfrm>
              <a:off x="330994" y="2569716"/>
              <a:ext cx="611981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62 CuadroTexto"/>
            <p:cNvSpPr txBox="1">
              <a:spLocks noChangeArrowheads="1"/>
            </p:cNvSpPr>
            <p:nvPr/>
          </p:nvSpPr>
          <p:spPr bwMode="auto">
            <a:xfrm>
              <a:off x="3212307" y="1202879"/>
              <a:ext cx="3167062" cy="120032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Char char="•"/>
                <a:defRPr/>
              </a:pPr>
              <a:r>
                <a:rPr lang="es-ES" sz="1200" dirty="0">
                  <a:latin typeface="Times New Roman" pitchFamily="18" charset="0"/>
                  <a:cs typeface="Times New Roman" pitchFamily="18" charset="0"/>
                </a:rPr>
                <a:t> Fotocopia de boleta de servicio </a:t>
              </a:r>
              <a:r>
                <a:rPr lang="es-ES" sz="1000" dirty="0">
                  <a:latin typeface="Times New Roman" pitchFamily="18" charset="0"/>
                  <a:cs typeface="Times New Roman" pitchFamily="18" charset="0"/>
                </a:rPr>
                <a:t>(Domicilio actual)</a:t>
              </a:r>
              <a:endParaRPr lang="es-ES" sz="12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FontTx/>
                <a:buChar char="•"/>
                <a:defRPr/>
              </a:pPr>
              <a:r>
                <a:rPr lang="es-ES" sz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s-ES" sz="1200" dirty="0" smtClean="0">
                  <a:latin typeface="Times New Roman" pitchFamily="18" charset="0"/>
                  <a:cs typeface="Times New Roman" pitchFamily="18" charset="0"/>
                </a:rPr>
                <a:t>Ficha </a:t>
              </a:r>
              <a:r>
                <a:rPr lang="es-ES" sz="1200" dirty="0" smtClean="0">
                  <a:latin typeface="Times New Roman" pitchFamily="18" charset="0"/>
                  <a:cs typeface="Times New Roman" pitchFamily="18" charset="0"/>
                </a:rPr>
                <a:t>Médica </a:t>
              </a:r>
              <a:r>
                <a:rPr lang="es-ES" sz="1200" dirty="0" smtClean="0">
                  <a:latin typeface="Times New Roman" pitchFamily="18" charset="0"/>
                  <a:cs typeface="Times New Roman" pitchFamily="18" charset="0"/>
                </a:rPr>
                <a:t>2026- Control Integral de </a:t>
              </a:r>
              <a:r>
                <a:rPr lang="es-ES" sz="1200" dirty="0" smtClean="0">
                  <a:latin typeface="Times New Roman" pitchFamily="18" charset="0"/>
                  <a:cs typeface="Times New Roman" pitchFamily="18" charset="0"/>
                </a:rPr>
                <a:t>Salud.</a:t>
              </a:r>
            </a:p>
            <a:p>
              <a:pPr>
                <a:buFontTx/>
                <a:buChar char="•"/>
                <a:defRPr/>
              </a:pPr>
              <a:r>
                <a:rPr lang="es-ES" sz="1200" b="1" i="1" dirty="0" smtClean="0">
                  <a:latin typeface="Times New Roman" pitchFamily="18" charset="0"/>
                  <a:cs typeface="Times New Roman" pitchFamily="18" charset="0"/>
                </a:rPr>
                <a:t>Personas autorizadas. </a:t>
              </a:r>
              <a:endParaRPr lang="es-ES" sz="1100" b="1" i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FontTx/>
                <a:buChar char="•"/>
                <a:defRPr/>
              </a:pPr>
              <a:r>
                <a:rPr lang="es-ES" sz="1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Libre deuda si proviene de otro establecimiento Educativo Privado.</a:t>
              </a:r>
            </a:p>
            <a:p>
              <a:pPr>
                <a:defRPr/>
              </a:pPr>
              <a:endParaRPr lang="es-AR" sz="1200" dirty="0">
                <a:cs typeface="Arial" charset="0"/>
              </a:endParaRPr>
            </a:p>
          </p:txBody>
        </p:sp>
        <p:sp>
          <p:nvSpPr>
            <p:cNvPr id="8" name="88 CuadroTexto"/>
            <p:cNvSpPr txBox="1">
              <a:spLocks noChangeArrowheads="1"/>
            </p:cNvSpPr>
            <p:nvPr/>
          </p:nvSpPr>
          <p:spPr bwMode="auto">
            <a:xfrm>
              <a:off x="378619" y="772666"/>
              <a:ext cx="6072188" cy="43021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100" dirty="0"/>
                <a:t>Para realizar la inscripción deberán presentar en Secretaría la documentación que a continuación se detalla y pagar la inscripción. </a:t>
              </a:r>
              <a:r>
                <a:rPr lang="es-ES" sz="1100" dirty="0" smtClean="0"/>
                <a:t>De lunes </a:t>
              </a:r>
              <a:r>
                <a:rPr lang="es-ES" sz="1100" smtClean="0"/>
                <a:t>a viernes de </a:t>
              </a:r>
              <a:endParaRPr 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704879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100</Words>
  <Application>Microsoft Office PowerPoint</Application>
  <PresentationFormat>A4 (210 x 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</cp:revision>
  <cp:lastPrinted>2022-08-10T13:09:14Z</cp:lastPrinted>
  <dcterms:created xsi:type="dcterms:W3CDTF">2021-09-15T13:47:18Z</dcterms:created>
  <dcterms:modified xsi:type="dcterms:W3CDTF">2025-09-24T14:35:37Z</dcterms:modified>
</cp:coreProperties>
</file>