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DA3963-43C5-4558-82FA-EB0846B51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1AB743-8146-4161-91CC-62AA9C331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7D5477-4A5F-4D66-A47E-078E80A4E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224A26-25D4-4564-B2F9-618E52F9D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D0D5D7-02ED-4BF6-8F43-B919F1F7C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37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3867CF-EC7A-4DEA-BFE1-17CDAAAD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A7DE8A-25B1-49D2-BB1F-E60789AC9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D2C8C0-A764-42A5-AA77-E34603EB7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D2FC33-645E-4378-97FD-376C94ED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A436C8-C870-4BE9-A131-D110CF82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450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FDCF4C4-E4A2-46F1-829A-B4DFF11995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CFA025-B3FC-49D1-9F1B-02AF439A5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B088E3-4E5B-452A-9343-1A16AC7E9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0F03BD-5735-4BE3-9951-D7F580FCB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338AC5-7AC6-4178-A8FD-F4633F9B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204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348F8-8255-4378-8B39-EEE702B8C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50A290-358B-476A-8355-DAE70CD28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EDE439-54E3-4F9D-9FA5-FA930EB77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3FDC78-A556-43A0-BEE8-9501E7AA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33C2BB-B331-46DD-AE97-8BCBF1E4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936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D90DC7-D053-4B5D-A1B0-967DCB5EC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03602C-1918-4D21-8F6B-CC30E130C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4A1400-D88A-465C-B743-C8191969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6DDA3E-6521-4067-B667-C9E0B500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92093B-1501-4B84-92A6-6FC1D3540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991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55FEB-8F0E-46CD-8ED3-3909FC5D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50DC00-57FA-4DB9-9FD6-E81314312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B19409-F09C-47A1-95C8-945DE92C2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FDF857-CDF0-4E33-A9AA-C4572495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44BDD5-CF34-4C07-8DB7-183F66584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920A55-AC4A-4853-8B0C-9A36926A7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6567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9613F-DE86-4FD9-9B8F-0944E2536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A96170-CA73-4F32-823E-C35EBB1F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E9638C-A149-45D0-864D-11AE8691C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0A3E20-A0F4-4ECC-85BD-A5876F827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DCBB40F-BF59-43D9-8044-0E7C099700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9844B1-81C2-4E17-A4E4-2A17BC3C5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15CFE79-663E-4309-9863-9983F95D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55A90A-EC05-470C-877C-7F834134B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104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714AC-018D-4FE2-930C-DB1305C95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12584B-3609-4D7C-AAC2-ABA65C4BC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71822CD-DD21-47B5-B698-4BEDDA32F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78F717-ADA0-46A2-9A8B-FB270352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352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4796E1-FD7C-44B2-ACF4-3EA17424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65A6A54-AE39-4744-A90A-D1DB7103C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D6E636-E64B-46FC-9AF4-7CF3AD131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84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699C2-934E-44D6-9642-99DE8FE19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2D69D9-552D-4BFD-A4BA-AB47EC809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AE7E55-AD6C-4EE5-9C51-DF1F5F7F4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A0BE7D-0D99-4DBD-909B-11EFB1154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36BB18-278A-4C7B-A0E3-C932506E6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A97120-0571-44F5-BDA6-3B907F9C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888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D3842-1AF5-4C48-819C-F7A47D807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8BF78A-3D45-4059-AF21-4F41529728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6469ED-D916-4E18-9777-F79E75DD4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32F32E-D935-4B14-9D9B-DA4BA22A9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EFE117-CCE7-48B0-BDFB-127B87FAA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EA41D0-D4F4-4410-BCAB-6C18A4F5A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61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9B0F06-A648-4B22-BAA4-EB72D0D9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35E108-27E6-42B7-A3E0-87443D327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723B38-24A7-4689-9065-7BD2B2E09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15522-D528-4F56-A767-8BA79F09CAA5}" type="datetimeFigureOut">
              <a:rPr lang="es-AR" smtClean="0"/>
              <a:t>13/10/2025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52E078-D1A3-4BFA-9266-D06EE24B57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CDB6AA-57BD-4CE4-A3F2-F20365538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B26D5-BEB4-40CA-81D8-7C99DB8BD9A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6639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B1061-7FAF-4DF3-889F-3CEC448D62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Sociedades Comerciales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489854-4B35-4F2D-A9B6-41BDFCC3E9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Guía N5 Unidad N3 Sociedades</a:t>
            </a:r>
          </a:p>
          <a:p>
            <a:r>
              <a:rPr lang="es-AR" dirty="0"/>
              <a:t>Enzo Ontivero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674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51DA15-E455-426F-B86D-66C5C57B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                             Concepto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E78EAC-F4F9-461C-872C-8FC4BC14A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Una sociedad comercial es una organización creada por una, dos o mas personas para realizar actividades económicas con fines de lucro.</a:t>
            </a:r>
          </a:p>
          <a:p>
            <a:pPr marL="0" indent="0">
              <a:buNone/>
            </a:pPr>
            <a:r>
              <a:rPr lang="es-AR" dirty="0"/>
              <a:t>   Tienen personalidad jurídica propia y están reguladas por la ley.</a:t>
            </a:r>
          </a:p>
        </p:txBody>
      </p:sp>
    </p:spTree>
    <p:extLst>
      <p:ext uri="{BB962C8B-B14F-4D97-AF65-F5344CB8AC3E}">
        <p14:creationId xmlns:p14="http://schemas.microsoft.com/office/powerpoint/2010/main" val="122101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9F413-95F3-49A1-A42E-F1AC1F16C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Tipo de Sociedades Comerciales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7D44FB-82C6-4A44-9B83-E8C2C619C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/>
              <a:t>Sociedades informales: 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Sociedades irregulares.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Sociedades de hecho con objeto comercial.</a:t>
            </a:r>
          </a:p>
          <a:p>
            <a:r>
              <a:rPr lang="es-AR" dirty="0"/>
              <a:t>Sociedades regulares: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De las personas:  * Colectiva S.C., *De capital e industria S.C.ei.,  *En Comandita simple S.C.S.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De cuota partes: *De responsabilidad limitada S.R.L.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De capital: * Anónimas S.A., *Anónimas unipersonales S.A.U., *En comandita por acciones S.C.A.</a:t>
            </a:r>
          </a:p>
          <a:p>
            <a:pPr marL="0" indent="0">
              <a:buNone/>
            </a:pPr>
            <a:r>
              <a:rPr lang="es-AR" dirty="0"/>
              <a:t> </a:t>
            </a:r>
          </a:p>
          <a:p>
            <a:pPr marL="0" indent="0">
              <a:buNone/>
            </a:pPr>
            <a:r>
              <a:rPr lang="es-AR" dirty="0"/>
              <a:t>                                                 </a:t>
            </a:r>
          </a:p>
          <a:p>
            <a:pPr marL="0" indent="0">
              <a:buNone/>
            </a:pPr>
            <a:r>
              <a:rPr lang="es-A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29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5C318-DB71-418E-AC15-B5027A401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                           Características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738E26-C8BF-41DD-8AE9-60D8DBA34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 Sociedades Informales: 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Irregulares: intentan ser regulares pero en el camino hacia la inscripción se rompen.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De hecho: no tienen contrato escrito pero los socios de hecho desarrollan una actividad comercial.</a:t>
            </a:r>
          </a:p>
          <a:p>
            <a:r>
              <a:rPr lang="es-AR" dirty="0"/>
              <a:t> Sociedades Regulares: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Colectivas S.C.: es de muy escaza utilización en la actualidad, se debe a que el régimen de responsabilidad de los socios por las obligaciones sociales hacen que estos se comprometan con todo su patrimonio.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5410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717449-E1B9-42B9-9BD3-917C87FBE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251791"/>
            <a:ext cx="10638183" cy="59251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/>
              <a:t>2.  De capital e industria S.C.ei.: se caracteriza por tener dos tipos de socios que tienen diferentes funciones y responsabilidades, corresponde a socios capitalistas y socios industriales, goza de plena personalidad jurídica. </a:t>
            </a:r>
          </a:p>
          <a:p>
            <a:pPr marL="514350" indent="-514350">
              <a:buAutoNum type="arabicPeriod" startAt="3"/>
            </a:pPr>
            <a:r>
              <a:rPr lang="es-AR" dirty="0"/>
              <a:t>En Comandita simple S.C.S.: se caracteriza por tener dos tipos de socio uno de los cuales tiene responsabilidades limitadas, goza de plena personalidad jurídica. </a:t>
            </a:r>
          </a:p>
          <a:p>
            <a:r>
              <a:rPr lang="es-AR" dirty="0"/>
              <a:t> De cuota partes: 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De responsabilidad limitada S.R.L.: es muy utilizado en la actualidad, es una sociedad considerada intermedia entre las de personas y las de capital, se caracteriza por tener su capital dividido en cuotas llamadas cuotapartes y en la que los socios limitan su responsabilidad a las cuotas suscriptas. </a:t>
            </a:r>
          </a:p>
          <a:p>
            <a:pPr marL="514350" indent="-514350">
              <a:buFont typeface="+mj-lt"/>
              <a:buAutoNum type="arabicPeriod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449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48F087-D98C-4784-8F41-FE0ED8682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45774"/>
            <a:ext cx="11141765" cy="6031189"/>
          </a:xfrm>
        </p:spPr>
        <p:txBody>
          <a:bodyPr/>
          <a:lstStyle/>
          <a:p>
            <a:r>
              <a:rPr lang="es-AR" dirty="0"/>
              <a:t>De capital: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Anónimas S.A.: el capital de la sociedad prevalece sobre el elemento personal; este capital esta presentado por acciones y los socios limitan su responsabilidad a las que suscriben, solo puede otorgarse por escritura pública.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Anónimas unipersonales S.A.U.: puede constituirse con un solo socio pero no puede ser otra sociedad anónima unipersonal.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 En comandita por acciones S.C.A.: Es una variante intermedia entre la S.C.S. y la S.A., se caracteriza por tener dos categorías de socios con diferente responsabilidad y cuyo capital comanditario esta representado por acciones. </a:t>
            </a:r>
          </a:p>
          <a:p>
            <a:pPr marL="514350" indent="-514350">
              <a:buFont typeface="+mj-lt"/>
              <a:buAutoNum type="arabicPeriod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0806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3CED764-1867-4BF6-B812-327140E49A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4542" y="480268"/>
            <a:ext cx="2505772" cy="214485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0E2D8AB-44DA-4781-91D9-16EEA9516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802" y="480268"/>
            <a:ext cx="2219398" cy="220643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20CADC9-7C18-4EF0-B6AC-B040D19F2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5428" y="3051004"/>
            <a:ext cx="4676775" cy="98107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250838C-5828-4FEA-A367-C277148AA0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7172" y="626305"/>
            <a:ext cx="2790825" cy="16383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5E6E4D1-7203-4CBA-841A-7B1719FA71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2240" y="2854569"/>
            <a:ext cx="2133600" cy="21336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D03C4C1-26C5-4327-83A8-6523472B2C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271" y="4988169"/>
            <a:ext cx="3305175" cy="138112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117D7A7-CDCA-4BCC-8731-55C00059B1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5877" y="268669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273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479</Words>
  <Application>Microsoft Office PowerPoint</Application>
  <PresentationFormat>Panorámica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Sociedades Comerciales</vt:lpstr>
      <vt:lpstr>                             Concepto</vt:lpstr>
      <vt:lpstr>Tipo de Sociedades Comerciales </vt:lpstr>
      <vt:lpstr>                           Características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Sociedades Comerciales</dc:title>
  <dc:creator>Natali</dc:creator>
  <cp:lastModifiedBy>Natali</cp:lastModifiedBy>
  <cp:revision>1</cp:revision>
  <dcterms:created xsi:type="dcterms:W3CDTF">2025-10-13T22:26:50Z</dcterms:created>
  <dcterms:modified xsi:type="dcterms:W3CDTF">2025-10-13T23:31:50Z</dcterms:modified>
</cp:coreProperties>
</file>