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4" r:id="rId4"/>
    <p:sldId id="261" r:id="rId5"/>
    <p:sldId id="262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BF36E3C-EEC0-4C88-94AB-AC43109FC8F2}">
          <p14:sldIdLst>
            <p14:sldId id="256"/>
            <p14:sldId id="258"/>
            <p14:sldId id="274"/>
            <p14:sldId id="261"/>
            <p14:sldId id="262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1" cy="3238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14401"/>
            <a:ext cx="5181600" cy="32004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1"/>
            <a:ext cx="6400800" cy="2286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2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2" y="1127761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1" y="1828800"/>
            <a:ext cx="3124201" cy="23431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1" cy="23431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1" y="2114550"/>
            <a:ext cx="3124201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1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69364"/>
            <a:ext cx="3127374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1" cy="2628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1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1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1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1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1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ED2BCE9-8062-413D-85FC-6F2B85C1DB1D}" type="datetimeFigureOut">
              <a:rPr lang="es-AR" smtClean="0"/>
              <a:t>22/10/2025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2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6FBA0F-34BB-4E3B-907D-A0F021A200D9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3aa3359d46e30aa6&amp;q=Cinta+de+opciones&amp;sa=X&amp;ved=2ahUKEwixzcmTzbOQAxU5HLkGHavBO3cQxccNegQIXBAB&amp;mstk=AUtExfBkPE-mF5TDYiOVldWXSCKjV9s28gW8Fayl_ROGRSq-QzEtMn6UhnyS7P5HuXP8hYj2k5DSrpIPbkGr3l-_-hS54XhI-xF32t15wg_G_V2y5IFoHpMMZWduSV7oSztgSMc&amp;csui=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Taller laboratorio de </a:t>
            </a:r>
            <a:r>
              <a:rPr lang="es-MX" dirty="0" err="1" smtClean="0"/>
              <a:t>Informatica</a:t>
            </a:r>
            <a:endParaRPr lang="es-MX" dirty="0" smtClean="0"/>
          </a:p>
          <a:p>
            <a:r>
              <a:rPr lang="es-MX" dirty="0"/>
              <a:t> C</a:t>
            </a:r>
            <a:r>
              <a:rPr lang="es-MX" dirty="0" smtClean="0"/>
              <a:t>urso 1 A</a:t>
            </a:r>
          </a:p>
          <a:p>
            <a:r>
              <a:rPr lang="es-MX" dirty="0"/>
              <a:t> </a:t>
            </a:r>
            <a:r>
              <a:rPr lang="es-MX" dirty="0" smtClean="0"/>
              <a:t>Profesora Andrea </a:t>
            </a:r>
            <a:r>
              <a:rPr lang="es-MX" dirty="0" err="1" smtClean="0"/>
              <a:t>Gomez</a:t>
            </a:r>
            <a:endParaRPr lang="es-MX" dirty="0" smtClean="0"/>
          </a:p>
          <a:p>
            <a:r>
              <a:rPr lang="es-MX" dirty="0"/>
              <a:t> </a:t>
            </a:r>
            <a:r>
              <a:rPr lang="es-MX" dirty="0" smtClean="0"/>
              <a:t>N Y A </a:t>
            </a:r>
            <a:r>
              <a:rPr lang="es-MX" dirty="0"/>
              <a:t>J</a:t>
            </a:r>
            <a:r>
              <a:rPr lang="es-MX" dirty="0" smtClean="0"/>
              <a:t>uana Pacheco</a:t>
            </a:r>
          </a:p>
          <a:p>
            <a:r>
              <a:rPr lang="es-MX" dirty="0"/>
              <a:t> </a:t>
            </a:r>
            <a:r>
              <a:rPr lang="es-MX" dirty="0" smtClean="0"/>
              <a:t> Año 2025</a:t>
            </a:r>
          </a:p>
          <a:p>
            <a:r>
              <a:rPr lang="es-MX" dirty="0"/>
              <a:t> </a:t>
            </a:r>
            <a:r>
              <a:rPr lang="es-MX" dirty="0" smtClean="0"/>
              <a:t>  Tema 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9662"/>
            <a:ext cx="1799946" cy="23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mtClean="0"/>
              <a:t>Power point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09219"/>
            <a:ext cx="59626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800" i="1" dirty="0" err="1" smtClean="0"/>
              <a:t>Definicion</a:t>
            </a:r>
            <a:r>
              <a:rPr lang="es-MX" sz="1800" i="1" dirty="0" smtClean="0"/>
              <a:t> de </a:t>
            </a:r>
            <a:r>
              <a:rPr lang="es-MX" sz="1800" i="1" dirty="0" err="1" smtClean="0"/>
              <a:t>power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point</a:t>
            </a:r>
            <a:r>
              <a:rPr lang="es-MX" sz="1800" i="1" dirty="0" smtClean="0"/>
              <a:t> y su utilidad</a:t>
            </a:r>
            <a:endParaRPr lang="es-AR" sz="18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39115" y="170765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F1F1F"/>
                </a:solidFill>
                <a:latin typeface="Google Sans"/>
              </a:rPr>
              <a:t>Microsoft PowerPoint </a:t>
            </a:r>
            <a:r>
              <a:rPr lang="es-MX" dirty="0">
                <a:solidFill>
                  <a:srgbClr val="040C28"/>
                </a:solidFill>
                <a:latin typeface="Google Sans"/>
              </a:rPr>
              <a:t>es un software de presentación utilizado para crear presentaciones multimedia</a:t>
            </a:r>
            <a:r>
              <a:rPr lang="es-MX" dirty="0">
                <a:solidFill>
                  <a:srgbClr val="1F1F1F"/>
                </a:solidFill>
                <a:latin typeface="Google Sans"/>
              </a:rPr>
              <a:t>. El software de PowerPoint ofrece herramientas y formatos potentes para personalizar sus presentaciones multimedia para varios usos.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077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800" dirty="0" err="1" smtClean="0"/>
              <a:t>Caracteristicas</a:t>
            </a:r>
            <a:r>
              <a:rPr lang="es-MX" sz="1800" dirty="0" smtClean="0"/>
              <a:t> mas importantes de </a:t>
            </a:r>
            <a:r>
              <a:rPr lang="es-MX" sz="1800" dirty="0" err="1" smtClean="0"/>
              <a:t>power</a:t>
            </a:r>
            <a:r>
              <a:rPr lang="es-MX" sz="1800" dirty="0" smtClean="0"/>
              <a:t> </a:t>
            </a:r>
            <a:r>
              <a:rPr lang="es-MX" sz="1800" dirty="0" err="1" smtClean="0"/>
              <a:t>point</a:t>
            </a:r>
            <a:endParaRPr lang="es-AR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177966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474747"/>
                </a:solidFill>
                <a:latin typeface="Google Sans"/>
              </a:rPr>
              <a:t>Ofrece características como </a:t>
            </a:r>
            <a:r>
              <a:rPr lang="es-MX" dirty="0">
                <a:solidFill>
                  <a:srgbClr val="040C28"/>
                </a:solidFill>
                <a:latin typeface="Google Sans"/>
              </a:rPr>
              <a:t>cuadros de texto, herramientas de formato, animaciones, clips de sonido, imágenes y formas para personalizar la apariencia de las diapositivas</a:t>
            </a:r>
            <a:r>
              <a:rPr lang="es-MX" dirty="0">
                <a:solidFill>
                  <a:srgbClr val="474747"/>
                </a:solidFill>
                <a:latin typeface="Google Sans"/>
              </a:rPr>
              <a:t>. Además, facilita la colaboración, permitiendo a los presentadores </a:t>
            </a:r>
            <a:r>
              <a:rPr lang="es-MX" dirty="0" err="1">
                <a:solidFill>
                  <a:srgbClr val="474747"/>
                </a:solidFill>
                <a:latin typeface="Google Sans"/>
              </a:rPr>
              <a:t>coautorizar</a:t>
            </a:r>
            <a:r>
              <a:rPr lang="es-MX" dirty="0">
                <a:solidFill>
                  <a:srgbClr val="474747"/>
                </a:solidFill>
                <a:latin typeface="Google Sans"/>
              </a:rPr>
              <a:t> archivos en tiempo real.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45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600" dirty="0" smtClean="0"/>
              <a:t>Elementos de </a:t>
            </a:r>
            <a:r>
              <a:rPr lang="es-MX" sz="1600" dirty="0" err="1" smtClean="0"/>
              <a:t>power</a:t>
            </a:r>
            <a:r>
              <a:rPr lang="es-MX" sz="1600" dirty="0"/>
              <a:t> </a:t>
            </a:r>
            <a:r>
              <a:rPr lang="es-MX" sz="1600" dirty="0" err="1" smtClean="0"/>
              <a:t>point</a:t>
            </a:r>
            <a:r>
              <a:rPr lang="es-MX" sz="1600" dirty="0" smtClean="0"/>
              <a:t>  funciones que cumple cada elemento</a:t>
            </a:r>
            <a:endParaRPr lang="es-AR" sz="1600" dirty="0"/>
          </a:p>
        </p:txBody>
      </p:sp>
      <p:sp>
        <p:nvSpPr>
          <p:cNvPr id="5" name="4 Rectángulo"/>
          <p:cNvSpPr/>
          <p:nvPr/>
        </p:nvSpPr>
        <p:spPr>
          <a:xfrm>
            <a:off x="1322796" y="1491630"/>
            <a:ext cx="6750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Los elementos clave de PowerPoint incluyen la cinta de opciones, las diapositivas, el panel de diapositivas y la barra de estado, que cumplen funciones específicas para crear y presentar </a:t>
            </a:r>
            <a:r>
              <a:rPr lang="es-MX" dirty="0" smtClean="0"/>
              <a:t>contenido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321758" y="2787774"/>
            <a:ext cx="6922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hlinkClick r:id="rId2"/>
              </a:rPr>
              <a:t>Cinta de opciones</a:t>
            </a:r>
            <a:r>
              <a:rPr lang="es-MX" b="1" dirty="0"/>
              <a:t>:</a:t>
            </a:r>
            <a:r>
              <a:rPr lang="es-MX" dirty="0"/>
              <a:t> Contiene pestañas como "Inicio", "Insertar", "Diseño", "Transiciones", "Animaciones", "Presentación con diapositivas", "Revisar" y "Vista".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68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84355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Panel de diapositivas: Muestra miniaturas de todas las diapositivas, facilitando la organización y el desplazamiento. 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043608" y="1707653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Barra de estado: Se encuentra en la parte inferior y muestra información como el número de la diapositiva actual, el zoom y los controles de vista.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51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600" dirty="0" smtClean="0"/>
              <a:t>ANIMACIONES</a:t>
            </a:r>
            <a:endParaRPr lang="es-AR" sz="1600" dirty="0"/>
          </a:p>
        </p:txBody>
      </p:sp>
      <p:sp>
        <p:nvSpPr>
          <p:cNvPr id="3" name="2 Rectángulo"/>
          <p:cNvSpPr/>
          <p:nvPr/>
        </p:nvSpPr>
        <p:spPr>
          <a:xfrm>
            <a:off x="1331640" y="163564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animaciones son efectos para elementos dentro de una diapositiva, mientras que las transiciones son efectos que se aplican al pasar de una diapositiva a otra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97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err="1" smtClean="0"/>
              <a:t>Transicion</a:t>
            </a:r>
            <a:endParaRPr lang="es-AR" sz="3200" dirty="0"/>
          </a:p>
        </p:txBody>
      </p:sp>
      <p:sp>
        <p:nvSpPr>
          <p:cNvPr id="3" name="2 Rectángulo"/>
          <p:cNvSpPr/>
          <p:nvPr/>
        </p:nvSpPr>
        <p:spPr>
          <a:xfrm>
            <a:off x="1115616" y="177966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transiciones en PowerPoint son efectos visuales de movimiento que se aplican al pasar de una diapositiva a otra, permitiendo personalizar el estilo de la presentación. Para agregarlas, ve a la pestaña Transiciones, selecciona la diapositiva deseada y luego elige una de las opciones disponibles, como Sutil, Llamativo o Contenido dinámico, para darle vida a tu presentación. </a:t>
            </a:r>
            <a:r>
              <a:rPr lang="es-MX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5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FIN</a:t>
            </a:r>
            <a:endParaRPr lang="es-AR" sz="2800" dirty="0"/>
          </a:p>
        </p:txBody>
      </p:sp>
      <p:pic>
        <p:nvPicPr>
          <p:cNvPr id="1026" name="Picture 2" descr="Agradecido GIFs - Find &amp; Share on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9" y="17076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07641"/>
            <a:ext cx="381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132</TotalTime>
  <Words>148</Words>
  <Application>Microsoft Office PowerPoint</Application>
  <PresentationFormat>Presentación en pantalla (16:9)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Power point</vt:lpstr>
      <vt:lpstr>Power point</vt:lpstr>
      <vt:lpstr>Definicion de power point y su utilidad</vt:lpstr>
      <vt:lpstr>Caracteristicas mas importantes de power point</vt:lpstr>
      <vt:lpstr>Elementos de power point  funciones que cumple cada elemento</vt:lpstr>
      <vt:lpstr>Presentación de PowerPoint</vt:lpstr>
      <vt:lpstr>ANIMACIONES</vt:lpstr>
      <vt:lpstr>Transicion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Secundaria</dc:creator>
  <cp:lastModifiedBy>Secundaria</cp:lastModifiedBy>
  <cp:revision>14</cp:revision>
  <dcterms:created xsi:type="dcterms:W3CDTF">2025-10-08T20:16:57Z</dcterms:created>
  <dcterms:modified xsi:type="dcterms:W3CDTF">2025-10-22T19:00:50Z</dcterms:modified>
</cp:coreProperties>
</file>