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023A46C-9B97-4B39-9132-701340AB7CB9}" type="datetimeFigureOut">
              <a:rPr lang="es-AR" smtClean="0"/>
              <a:t>20/10/2025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444479-B80E-4527-A4B2-2A88BF951F82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searc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search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/search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827bd599c16e32c5&amp;cs=0&amp;q=P%C3%A1gina+de+notas&amp;sa=X&amp;ved=2ahUKEwiy-93M9aGQAxWLpJUCHbaWDbwQxccNegQIFBAB&amp;mstk=AUtExfCPnil5GTBeHWV2X7O2XQcBIZDVI9O-MRhSWI4HlfQUn07WbqWOxp8maHlx6IsO8NzRqNGytcbe1TObByq1RI9ilKrkHfJZSApfrqY6fpiBQ6K1WTZxmE_D3C9-Q4FeS7w&amp;csui=3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google.com/search?sca_esv=827bd599c16e32c5&amp;cs=0&amp;q=Clasificador+de+diapositivas&amp;sa=X&amp;ved=2ahUKEwiy-93M9aGQAxWLpJUCHbaWDbwQxccNegQIEBAB&amp;mstk=AUtExfCPnil5GTBeHWV2X7O2XQcBIZDVI9O-MRhSWI4HlfQUn07WbqWOxp8maHlx6IsO8NzRqNGytcbe1TObByq1RI9ilKrkHfJZSApfrqY6fpiBQ6K1WTZxmE_D3C9-Q4FeS7w&amp;csui=3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s://www.google.com/search?sca_esv=827bd599c16e32c5&amp;cs=0&amp;q=Esquema&amp;sa=X&amp;ved=2ahUKEwiy-93M9aGQAxWLpJUCHbaWDbwQxccNegQIERAB&amp;mstk=AUtExfCPnil5GTBeHWV2X7O2XQcBIZDVI9O-MRhSWI4HlfQUn07WbqWOxp8maHlx6IsO8NzRqNGytcbe1TObByq1RI9ilKrkHfJZSApfrqY6fpiBQ6K1WTZxmE_D3C9-Q4FeS7w&amp;csui=3" TargetMode="External"/><Relationship Id="rId4" Type="http://schemas.openxmlformats.org/officeDocument/2006/relationships/hyperlink" Target="https://www.google.com/searc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m/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30616" cy="1470025"/>
          </a:xfrm>
        </p:spPr>
        <p:txBody>
          <a:bodyPr/>
          <a:lstStyle/>
          <a:p>
            <a:r>
              <a:rPr lang="es-MX" dirty="0" smtClean="0"/>
              <a:t>POWER POINT</a:t>
            </a:r>
            <a:br>
              <a:rPr lang="es-MX" dirty="0" smtClean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248"/>
          </a:xfrm>
        </p:spPr>
        <p:txBody>
          <a:bodyPr/>
          <a:lstStyle/>
          <a:p>
            <a:r>
              <a:rPr lang="es-MX" dirty="0" smtClean="0"/>
              <a:t>ALUMNO-TICIANO CARRION</a:t>
            </a:r>
          </a:p>
          <a:p>
            <a:r>
              <a:rPr lang="es-MX" dirty="0" smtClean="0"/>
              <a:t>PROFE-ANDREA  GOMEZ</a:t>
            </a:r>
          </a:p>
          <a:p>
            <a:r>
              <a:rPr lang="es-MX" dirty="0" smtClean="0"/>
              <a:t>CURSO-1A</a:t>
            </a:r>
          </a:p>
          <a:p>
            <a:r>
              <a:rPr lang="es-MX" dirty="0" smtClean="0"/>
              <a:t>TALLER-LABORATORIO DE INFORMATICA</a:t>
            </a:r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85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767236" cy="327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443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Transicion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001D35"/>
                </a:solidFill>
                <a:latin typeface="Google Sans"/>
              </a:rPr>
              <a:t>En PowerPoint, una transición de diapositiva es el </a:t>
            </a:r>
            <a:r>
              <a:rPr lang="es-MX" dirty="0"/>
              <a:t>efecto visual que ocurre cuando pasas de una diapositiva a la siguiente durante una presentación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45" y="37170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8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 de </a:t>
            </a:r>
            <a:r>
              <a:rPr lang="es-MX" dirty="0" err="1" smtClean="0"/>
              <a:t>transicion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s-MX" b="1" dirty="0">
                <a:solidFill>
                  <a:srgbClr val="001D35"/>
                </a:solidFill>
                <a:latin typeface="Google Sans"/>
              </a:rPr>
              <a:t>Corte (</a:t>
            </a:r>
            <a:r>
              <a:rPr lang="es-MX" b="1" dirty="0" err="1">
                <a:solidFill>
                  <a:srgbClr val="001D35"/>
                </a:solidFill>
                <a:latin typeface="Google Sans"/>
              </a:rPr>
              <a:t>Cut</a:t>
            </a:r>
            <a:r>
              <a:rPr lang="es-MX" b="1" dirty="0">
                <a:solidFill>
                  <a:srgbClr val="001D35"/>
                </a:solidFill>
                <a:latin typeface="Google Sans"/>
              </a:rPr>
              <a:t>):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 fontAlgn="ctr"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Es la forma más simple de unir dos planos, pasando de uno a otro instantáneamente. </a:t>
            </a:r>
            <a:endParaRPr lang="es-MX" dirty="0">
              <a:solidFill>
                <a:srgbClr val="0B57D0"/>
              </a:solidFill>
              <a:latin typeface="Google Sans"/>
            </a:endParaRPr>
          </a:p>
          <a:p>
            <a:pPr>
              <a:buFont typeface="Arial"/>
              <a:buChar char="•"/>
            </a:pPr>
            <a:r>
              <a:rPr lang="es-MX" b="1" dirty="0">
                <a:solidFill>
                  <a:srgbClr val="001D35"/>
                </a:solidFill>
                <a:latin typeface="Google Sans"/>
              </a:rPr>
              <a:t>Plano de inserción (</a:t>
            </a:r>
            <a:r>
              <a:rPr lang="es-MX" b="1" dirty="0" err="1">
                <a:solidFill>
                  <a:srgbClr val="001D35"/>
                </a:solidFill>
                <a:latin typeface="Google Sans"/>
              </a:rPr>
              <a:t>Insert</a:t>
            </a:r>
            <a:r>
              <a:rPr lang="es-MX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s-MX" b="1" dirty="0" err="1">
                <a:solidFill>
                  <a:srgbClr val="001D35"/>
                </a:solidFill>
                <a:latin typeface="Google Sans"/>
              </a:rPr>
              <a:t>Shot</a:t>
            </a:r>
            <a:r>
              <a:rPr lang="es-MX" b="1" dirty="0">
                <a:solidFill>
                  <a:srgbClr val="001D35"/>
                </a:solidFill>
                <a:latin typeface="Google Sans"/>
              </a:rPr>
              <a:t>):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Se utiliza para enfocar un elemento específico dentro de una escena, insertando un plano más cercano sin necesidad de pasar de un plano general a uno más detallado. </a:t>
            </a: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4" y="0"/>
            <a:ext cx="1848419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527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POWER POINT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80928"/>
            <a:ext cx="64008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609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86000" y="29673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s-MX" dirty="0" smtClean="0"/>
              <a:t>A-PowerPoint es un programa de Microsoft Office para crear presentaciones visuales dinámicas mediante diapositivas.</a:t>
            </a:r>
            <a:r>
              <a:rPr lang="es-AR" b="1" dirty="0">
                <a:solidFill>
                  <a:srgbClr val="001D35"/>
                </a:solidFill>
                <a:latin typeface="Google Sans"/>
              </a:rPr>
              <a:t> </a:t>
            </a:r>
            <a:endParaRPr lang="es-AR" b="1" dirty="0" smtClean="0">
              <a:solidFill>
                <a:srgbClr val="001D35"/>
              </a:solidFill>
              <a:latin typeface="Google Sans"/>
            </a:endParaRPr>
          </a:p>
          <a:p>
            <a:pPr>
              <a:buFont typeface="Arial"/>
              <a:buChar char="•"/>
            </a:pPr>
            <a:r>
              <a:rPr lang="es-AR" b="1" dirty="0" smtClean="0">
                <a:solidFill>
                  <a:srgbClr val="001D35"/>
                </a:solidFill>
                <a:latin typeface="Google Sans"/>
              </a:rPr>
              <a:t>Uso </a:t>
            </a:r>
            <a:r>
              <a:rPr lang="es-AR" b="1" dirty="0">
                <a:solidFill>
                  <a:srgbClr val="001D35"/>
                </a:solidFill>
                <a:latin typeface="Google Sans"/>
              </a:rPr>
              <a:t>personal:</a:t>
            </a:r>
            <a:r>
              <a:rPr lang="es-AR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>
              <a:buFont typeface="Arial"/>
              <a:buChar char="•"/>
            </a:pPr>
            <a:r>
              <a:rPr lang="es-AR" dirty="0">
                <a:solidFill>
                  <a:srgbClr val="001D35"/>
                </a:solidFill>
                <a:latin typeface="Google Sans"/>
              </a:rPr>
              <a:t>Se puede usar para crear álbumes de fotos digitales, currículums creativos o para planificar eventos. </a:t>
            </a:r>
            <a:r>
              <a:rPr lang="es-AR" dirty="0">
                <a:solidFill>
                  <a:srgbClr val="001D35"/>
                </a:solidFill>
                <a:latin typeface="Google Sans"/>
                <a:hlinkClick r:id="rId2"/>
              </a:rPr>
              <a:t>https://</a:t>
            </a:r>
            <a:r>
              <a:rPr lang="es-AR" dirty="0" smtClean="0">
                <a:solidFill>
                  <a:srgbClr val="001D35"/>
                </a:solidFill>
                <a:latin typeface="Google Sans"/>
                <a:hlinkClick r:id="rId2"/>
              </a:rPr>
              <a:t>www.google.com/search</a:t>
            </a:r>
            <a:endParaRPr lang="es-AR" dirty="0" smtClean="0">
              <a:solidFill>
                <a:srgbClr val="001D35"/>
              </a:solidFill>
              <a:latin typeface="Google Sans"/>
            </a:endParaRPr>
          </a:p>
          <a:p>
            <a:r>
              <a:rPr lang="es-AR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2" y="1137825"/>
            <a:ext cx="1724738" cy="200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095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1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Caracteristicas</a:t>
            </a:r>
            <a:r>
              <a:rPr lang="es-MX" dirty="0" smtClean="0"/>
              <a:t> mas importantes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1D35"/>
                </a:solidFill>
                <a:latin typeface="Google Sans"/>
              </a:rPr>
              <a:t>B-Las 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características más importantes de PowerPoint son su </a:t>
            </a:r>
            <a:r>
              <a:rPr lang="es-MX" dirty="0"/>
              <a:t>facilidad para crear presentaciones visualmente atractivas, permitiendo añadir texto, imágenes, gráficos, vídeos y </a:t>
            </a:r>
            <a:r>
              <a:rPr lang="es-MX" dirty="0" smtClean="0"/>
              <a:t>sonido </a:t>
            </a:r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www.google.com/search</a:t>
            </a:r>
            <a:endParaRPr lang="es-MX" dirty="0" smtClean="0"/>
          </a:p>
          <a:p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284393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36" y="4581128"/>
            <a:ext cx="514350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4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Elementos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1D35"/>
                </a:solidFill>
                <a:latin typeface="Google Sans"/>
              </a:rPr>
              <a:t>C-Los 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elementos principales de PowerPoint incluyen </a:t>
            </a:r>
            <a:r>
              <a:rPr lang="es-MX" dirty="0"/>
              <a:t>la cinta de opciones (que contiene pestañas como Inicio, Insertar y Diseño), el panel de diapositivas (para ver y organizar diapositivas en miniatura), el área de trabajo (donde se crea el contenido de la diapositiva) y la barra de estado (en la parte inferior, que muestra el número de diapositiva, el zoom y las vistas)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"/>
            <a:ext cx="2555776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140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043608" y="2060848"/>
            <a:ext cx="3452192" cy="4032448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s-MX" b="1" dirty="0">
                <a:solidFill>
                  <a:srgbClr val="001D35"/>
                </a:solidFill>
                <a:latin typeface="Google Sans"/>
              </a:rPr>
              <a:t>Cinta de opciones: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  <a:endParaRPr lang="es-MX" dirty="0" smtClean="0">
              <a:solidFill>
                <a:srgbClr val="001D35"/>
              </a:solidFill>
              <a:latin typeface="Google Sans"/>
            </a:endParaRPr>
          </a:p>
          <a:p>
            <a:pPr>
              <a:buFont typeface="Arial"/>
              <a:buChar char="•"/>
            </a:pPr>
            <a:r>
              <a:rPr lang="es-MX" dirty="0" smtClean="0">
                <a:solidFill>
                  <a:srgbClr val="001D35"/>
                </a:solidFill>
                <a:latin typeface="Google Sans"/>
                <a:hlinkClick r:id="rId2"/>
              </a:rPr>
              <a:t>https</a:t>
            </a:r>
            <a:r>
              <a:rPr lang="es-MX" dirty="0">
                <a:solidFill>
                  <a:srgbClr val="001D35"/>
                </a:solidFill>
                <a:latin typeface="Google Sans"/>
                <a:hlinkClick r:id="rId2"/>
              </a:rPr>
              <a:t>://</a:t>
            </a:r>
            <a:r>
              <a:rPr lang="es-MX" dirty="0" smtClean="0">
                <a:solidFill>
                  <a:srgbClr val="001D35"/>
                </a:solidFill>
                <a:latin typeface="Google Sans"/>
                <a:hlinkClick r:id="rId2"/>
              </a:rPr>
              <a:t>www.google.com/search</a:t>
            </a:r>
            <a:endParaRPr lang="es-MX" dirty="0" smtClean="0">
              <a:solidFill>
                <a:srgbClr val="001D35"/>
              </a:solidFill>
              <a:latin typeface="Google Sans"/>
            </a:endParaRPr>
          </a:p>
          <a:p>
            <a:pPr>
              <a:buFont typeface="Arial"/>
              <a:buChar char="•"/>
            </a:pPr>
            <a:endParaRPr lang="es-MX" dirty="0">
              <a:solidFill>
                <a:srgbClr val="001D35"/>
              </a:solidFill>
              <a:latin typeface="Google Sans"/>
            </a:endParaRPr>
          </a:p>
          <a:p>
            <a:pPr fontAlgn="ctr"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Contiene pestañas como "Inicio" (para cortar, pegar, formato de texto y párrafos), "Insertar" (para añadir elementos como imágenes o tablas) y "Diseño" (para aplicar temas y fondos). </a:t>
            </a:r>
            <a:endParaRPr lang="es-MX" dirty="0">
              <a:solidFill>
                <a:srgbClr val="0B57D0"/>
              </a:solidFill>
              <a:latin typeface="Google Sans"/>
            </a:endParaRPr>
          </a:p>
          <a:p>
            <a:pPr>
              <a:buFont typeface="Arial"/>
              <a:buChar char="•"/>
            </a:pPr>
            <a:r>
              <a:rPr lang="es-MX" b="1" dirty="0">
                <a:solidFill>
                  <a:srgbClr val="001D35"/>
                </a:solidFill>
                <a:latin typeface="Google Sans"/>
              </a:rPr>
              <a:t>Panel de diapositivas: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Muestra miniaturas de todas las diapositivas de la presentación, lo que facilita la navegación, organización (copiar, mover, eliminar) y selección de diapositivas. 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elementos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s-MX" b="1" dirty="0">
                <a:solidFill>
                  <a:srgbClr val="001D35"/>
                </a:solidFill>
                <a:latin typeface="Google Sans"/>
              </a:rPr>
              <a:t>Área de trabajo: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 fontAlgn="ctr"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Es el lienzo principal donde se crea y edita el contenido de la diapositiva actual, como texto, imágenes, gráficos y animaciones. </a:t>
            </a:r>
            <a:endParaRPr lang="es-MX" dirty="0">
              <a:solidFill>
                <a:srgbClr val="0B57D0"/>
              </a:solidFill>
              <a:latin typeface="Google Sans"/>
            </a:endParaRPr>
          </a:p>
          <a:p>
            <a:pPr>
              <a:buFont typeface="Arial"/>
              <a:buChar char="•"/>
            </a:pPr>
            <a:r>
              <a:rPr lang="es-MX" b="1" dirty="0">
                <a:solidFill>
                  <a:srgbClr val="001D35"/>
                </a:solidFill>
                <a:latin typeface="Google Sans"/>
              </a:rPr>
              <a:t>Barra de estado: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Ubicada en la parte inferior de la ventana, muestra el número de la diapositiva actual, el total de diapositivas, el idioma y botones para ajustar el zoom y cambiar la vista</a:t>
            </a:r>
            <a:r>
              <a:rPr lang="es-MX" dirty="0" smtClean="0">
                <a:solidFill>
                  <a:srgbClr val="001D35"/>
                </a:solidFill>
                <a:latin typeface="Google Sans"/>
              </a:rPr>
              <a:t>.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43000"/>
            <a:ext cx="1728192" cy="134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157192"/>
            <a:ext cx="140364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331640" y="2132856"/>
            <a:ext cx="3124200" cy="3600400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s-MX" b="1" dirty="0" smtClean="0">
                <a:solidFill>
                  <a:srgbClr val="001D35"/>
                </a:solidFill>
                <a:latin typeface="Google Sans"/>
              </a:rPr>
              <a:t>D-Vista </a:t>
            </a:r>
            <a:r>
              <a:rPr lang="es-MX" b="1" dirty="0">
                <a:solidFill>
                  <a:srgbClr val="001D35"/>
                </a:solidFill>
                <a:latin typeface="Google Sans"/>
              </a:rPr>
              <a:t>Normal: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 fontAlgn="ctr"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La vista predeterminada, que muestra las diapositivas en un panel a la derecha, un esquema de diapositivas a la izquierda y un área para notas debajo. Es ideal para la edición principal. </a:t>
            </a:r>
            <a:endParaRPr lang="es-MX" dirty="0">
              <a:solidFill>
                <a:srgbClr val="0B57D0"/>
              </a:solidFill>
              <a:latin typeface="Google Sans"/>
            </a:endParaRPr>
          </a:p>
          <a:p>
            <a:pPr>
              <a:buFont typeface="Arial"/>
              <a:buChar char="•"/>
            </a:pPr>
            <a:r>
              <a:rPr lang="es-MX" b="1" dirty="0">
                <a:solidFill>
                  <a:srgbClr val="001D35"/>
                </a:solidFill>
                <a:latin typeface="Google Sans"/>
                <a:hlinkClick r:id="rId2"/>
              </a:rPr>
              <a:t>Clasificador de diapositivas</a:t>
            </a:r>
            <a:r>
              <a:rPr lang="es-MX" b="1" dirty="0">
                <a:solidFill>
                  <a:srgbClr val="001D35"/>
                </a:solidFill>
                <a:latin typeface="Google Sans"/>
              </a:rPr>
              <a:t>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Muestra miniaturas de todas las diapositivas en una vista de cuadrícula. Es muy útil para reorganizar, eliminar o copiar diapositivas de forma rápida. </a:t>
            </a:r>
          </a:p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4"/>
          </p:nvPr>
        </p:nvSpPr>
        <p:spPr>
          <a:xfrm>
            <a:off x="4648200" y="2132856"/>
            <a:ext cx="3124200" cy="3429744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s-MX" b="1" dirty="0">
                <a:solidFill>
                  <a:srgbClr val="001D35"/>
                </a:solidFill>
                <a:latin typeface="Google Sans"/>
                <a:hlinkClick r:id="rId3"/>
              </a:rPr>
              <a:t>Página de notas</a:t>
            </a:r>
            <a:r>
              <a:rPr lang="es-MX" b="1" dirty="0">
                <a:solidFill>
                  <a:srgbClr val="001D35"/>
                </a:solidFill>
                <a:latin typeface="Google Sans"/>
              </a:rPr>
              <a:t>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  <a:endParaRPr lang="es-MX" dirty="0" smtClean="0">
              <a:solidFill>
                <a:srgbClr val="001D35"/>
              </a:solidFill>
              <a:latin typeface="Google Sans"/>
            </a:endParaRPr>
          </a:p>
          <a:p>
            <a:pPr>
              <a:buFont typeface="Arial"/>
              <a:buChar char="•"/>
            </a:pPr>
            <a:r>
              <a:rPr lang="es-MX" dirty="0" smtClean="0">
                <a:solidFill>
                  <a:srgbClr val="001D35"/>
                </a:solidFill>
                <a:latin typeface="Google Sans"/>
                <a:hlinkClick r:id="rId4"/>
              </a:rPr>
              <a:t>https</a:t>
            </a:r>
            <a:r>
              <a:rPr lang="es-MX" dirty="0">
                <a:solidFill>
                  <a:srgbClr val="001D35"/>
                </a:solidFill>
                <a:latin typeface="Google Sans"/>
                <a:hlinkClick r:id="rId4"/>
              </a:rPr>
              <a:t>://</a:t>
            </a:r>
            <a:r>
              <a:rPr lang="es-MX" dirty="0" smtClean="0">
                <a:solidFill>
                  <a:srgbClr val="001D35"/>
                </a:solidFill>
                <a:latin typeface="Google Sans"/>
                <a:hlinkClick r:id="rId4"/>
              </a:rPr>
              <a:t>www.google.com/search</a:t>
            </a:r>
            <a:endParaRPr lang="es-MX" dirty="0" smtClean="0">
              <a:solidFill>
                <a:srgbClr val="001D35"/>
              </a:solidFill>
              <a:latin typeface="Google Sans"/>
            </a:endParaRPr>
          </a:p>
          <a:p>
            <a:pPr>
              <a:buFont typeface="Arial"/>
              <a:buChar char="•"/>
            </a:pPr>
            <a:endParaRPr lang="es-MX" dirty="0">
              <a:solidFill>
                <a:srgbClr val="001D35"/>
              </a:solidFill>
              <a:latin typeface="Google Sans"/>
            </a:endParaRPr>
          </a:p>
          <a:p>
            <a:pPr fontAlgn="ctr"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Permite escribir notas para cada diapositiva, que el público no verá durante la presentación. </a:t>
            </a:r>
            <a:endParaRPr lang="es-MX" dirty="0">
              <a:solidFill>
                <a:srgbClr val="0B57D0"/>
              </a:solidFill>
              <a:latin typeface="Google Sans"/>
            </a:endParaRPr>
          </a:p>
          <a:p>
            <a:pPr>
              <a:buFont typeface="Arial"/>
              <a:buChar char="•"/>
            </a:pPr>
            <a:r>
              <a:rPr lang="es-MX" b="1" dirty="0">
                <a:solidFill>
                  <a:srgbClr val="001D35"/>
                </a:solidFill>
                <a:latin typeface="Google Sans"/>
                <a:hlinkClick r:id="rId5"/>
              </a:rPr>
              <a:t>Esquema</a:t>
            </a:r>
            <a:r>
              <a:rPr lang="es-MX" b="1" dirty="0">
                <a:solidFill>
                  <a:srgbClr val="001D35"/>
                </a:solidFill>
                <a:latin typeface="Google Sans"/>
              </a:rPr>
              <a:t>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Muestra el esquema de la presentación en el panel izquierdo y la diapositiva en miniatura en la derecha, lo que facilita ver y editar la estructura del texto. </a:t>
            </a:r>
          </a:p>
          <a:p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vistas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371600" y="2060848"/>
            <a:ext cx="104056" cy="45719"/>
          </a:xfrm>
        </p:spPr>
        <p:txBody>
          <a:bodyPr>
            <a:normAutofit fontScale="25000" lnSpcReduction="20000"/>
          </a:bodyPr>
          <a:lstStyle/>
          <a:p>
            <a:endParaRPr lang="es-A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 flipH="1" flipV="1">
            <a:off x="8100391" y="2204863"/>
            <a:ext cx="45719" cy="154286"/>
          </a:xfrm>
        </p:spPr>
        <p:txBody>
          <a:bodyPr>
            <a:normAutofit fontScale="25000" lnSpcReduction="20000"/>
          </a:bodyPr>
          <a:lstStyle/>
          <a:p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9"/>
            <a:ext cx="21431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1"/>
            <a:ext cx="2267744" cy="175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807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Animacion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animacion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s-MX" dirty="0" smtClean="0">
              <a:solidFill>
                <a:srgbClr val="001D35"/>
              </a:solidFill>
              <a:latin typeface="Google Sans"/>
            </a:endParaRPr>
          </a:p>
          <a:p>
            <a:r>
              <a:rPr lang="es-MX" dirty="0" smtClean="0">
                <a:solidFill>
                  <a:srgbClr val="001D35"/>
                </a:solidFill>
                <a:latin typeface="Google Sans"/>
              </a:rPr>
              <a:t>Una animación en PowerPoint es un </a:t>
            </a:r>
            <a:r>
              <a:rPr lang="es-MX" dirty="0" smtClean="0"/>
              <a:t>efecto visual aplicado a un elemento específico (como texto, una imagen o una forma) dentro de una diapositiva para que este se mueva, aparezca, desaparezca o cambie de </a:t>
            </a:r>
            <a:r>
              <a:rPr lang="es-MX" dirty="0"/>
              <a:t>manera </a:t>
            </a:r>
            <a:r>
              <a:rPr lang="es-MX" dirty="0" smtClean="0"/>
              <a:t>dinámica</a:t>
            </a:r>
          </a:p>
          <a:p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www.google.com/search</a:t>
            </a:r>
            <a:endParaRPr lang="es-MX" dirty="0" smtClean="0"/>
          </a:p>
          <a:p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777"/>
            <a:ext cx="4032448" cy="147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59" y="14777"/>
            <a:ext cx="2286000" cy="269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979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 de </a:t>
            </a:r>
            <a:r>
              <a:rPr lang="es-MX" dirty="0" err="1" smtClean="0"/>
              <a:t>animacion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060848"/>
            <a:ext cx="6400800" cy="3888432"/>
          </a:xfrm>
        </p:spPr>
        <p:txBody>
          <a:bodyPr>
            <a:normAutofit fontScale="70000" lnSpcReduction="20000"/>
          </a:bodyPr>
          <a:lstStyle/>
          <a:p>
            <a:r>
              <a:rPr lang="es-MX" dirty="0">
                <a:solidFill>
                  <a:srgbClr val="001D35"/>
                </a:solidFill>
                <a:latin typeface="Google Sans"/>
              </a:rPr>
              <a:t>Tipos de animaciones en PowerPoint</a:t>
            </a:r>
          </a:p>
          <a:p>
            <a:pPr fontAlgn="ctr"/>
            <a:r>
              <a:rPr lang="es-MX" dirty="0">
                <a:solidFill>
                  <a:srgbClr val="001D35"/>
                </a:solidFill>
                <a:latin typeface="Google Sans"/>
              </a:rPr>
              <a:t>Las animaciones se agrupan en cuatro categorías principales: </a:t>
            </a:r>
            <a:endParaRPr lang="es-MX" dirty="0">
              <a:solidFill>
                <a:srgbClr val="0B57D0"/>
              </a:solidFill>
              <a:latin typeface="Google Sans"/>
            </a:endParaRPr>
          </a:p>
          <a:p>
            <a:pPr>
              <a:buFont typeface="Arial"/>
              <a:buChar char="•"/>
            </a:pPr>
            <a:r>
              <a:rPr lang="es-MX" b="1" dirty="0">
                <a:solidFill>
                  <a:srgbClr val="001D35"/>
                </a:solidFill>
                <a:latin typeface="Google Sans"/>
              </a:rPr>
              <a:t>Entrada: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 fontAlgn="ctr">
              <a:buFont typeface="Arial"/>
              <a:buChar char="•"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Controlan cómo un objeto aparece en la diapositiva (ej. aparece, vuela, se desvanece). </a:t>
            </a:r>
            <a:endParaRPr lang="es-MX" dirty="0">
              <a:solidFill>
                <a:srgbClr val="0B57D0"/>
              </a:solidFill>
              <a:latin typeface="Google Sans"/>
            </a:endParaRPr>
          </a:p>
          <a:p>
            <a:r>
              <a:rPr lang="es-MX" b="1" dirty="0">
                <a:solidFill>
                  <a:srgbClr val="001D35"/>
                </a:solidFill>
                <a:latin typeface="Google Sans"/>
              </a:rPr>
              <a:t>Énfasis: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 fontAlgn="ctr"/>
            <a:r>
              <a:rPr lang="es-MX" dirty="0">
                <a:solidFill>
                  <a:srgbClr val="001D35"/>
                </a:solidFill>
                <a:latin typeface="Google Sans"/>
              </a:rPr>
              <a:t>Se aplican a un objeto que ya está en la diapositiva para llamar la atención sobre él (ej. parpadeo, cambio de color). </a:t>
            </a:r>
            <a:endParaRPr lang="es-MX" dirty="0">
              <a:solidFill>
                <a:srgbClr val="0B57D0"/>
              </a:solidFill>
              <a:latin typeface="Google Sans"/>
            </a:endParaRPr>
          </a:p>
          <a:p>
            <a:r>
              <a:rPr lang="es-MX" b="1" dirty="0">
                <a:solidFill>
                  <a:srgbClr val="001D35"/>
                </a:solidFill>
                <a:latin typeface="Google Sans"/>
              </a:rPr>
              <a:t>Salida: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pPr fontAlgn="ctr"/>
            <a:r>
              <a:rPr lang="es-MX" dirty="0">
                <a:solidFill>
                  <a:srgbClr val="001D35"/>
                </a:solidFill>
                <a:latin typeface="Google Sans"/>
              </a:rPr>
              <a:t>Controlan cómo un objeto desaparece de la diapositiva. </a:t>
            </a:r>
            <a:endParaRPr lang="es-MX" dirty="0">
              <a:solidFill>
                <a:srgbClr val="0B57D0"/>
              </a:solidFill>
              <a:latin typeface="Google Sans"/>
            </a:endParaRPr>
          </a:p>
          <a:p>
            <a:r>
              <a:rPr lang="es-MX" b="1" dirty="0">
                <a:solidFill>
                  <a:srgbClr val="001D35"/>
                </a:solidFill>
                <a:latin typeface="Google Sans"/>
              </a:rPr>
              <a:t>Trayectorias de la animación: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</a:p>
          <a:p>
            <a:r>
              <a:rPr lang="es-MX" dirty="0">
                <a:solidFill>
                  <a:srgbClr val="001D35"/>
                </a:solidFill>
                <a:latin typeface="Google Sans"/>
              </a:rPr>
              <a:t>Permiten que un objeto se mueva a través de un camino específico en la diapositiva. </a:t>
            </a:r>
          </a:p>
          <a:p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94364"/>
            <a:ext cx="1905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139</TotalTime>
  <Words>91</Words>
  <Application>Microsoft Office PowerPoint</Application>
  <PresentationFormat>Presentación en pantalla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Alta costura</vt:lpstr>
      <vt:lpstr>POWER POINT </vt:lpstr>
      <vt:lpstr>POWER POINT</vt:lpstr>
      <vt:lpstr>Presentación de PowerPoint</vt:lpstr>
      <vt:lpstr>Caracteristicas mas importantes</vt:lpstr>
      <vt:lpstr>Elementos</vt:lpstr>
      <vt:lpstr>elementos</vt:lpstr>
      <vt:lpstr>Tipos de vistas</vt:lpstr>
      <vt:lpstr>Animacion animacion</vt:lpstr>
      <vt:lpstr>Tipo de animacion</vt:lpstr>
      <vt:lpstr>Transicion</vt:lpstr>
      <vt:lpstr>Tipo de transicion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</dc:title>
  <dc:creator>Secundario</dc:creator>
  <cp:lastModifiedBy>Secundario</cp:lastModifiedBy>
  <cp:revision>13</cp:revision>
  <dcterms:created xsi:type="dcterms:W3CDTF">2025-10-08T20:46:54Z</dcterms:created>
  <dcterms:modified xsi:type="dcterms:W3CDTF">2025-10-20T20:36:21Z</dcterms:modified>
</cp:coreProperties>
</file>