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6"/>
  </p:notesMasterIdLst>
  <p:sldIdLst>
    <p:sldId id="256" r:id="rId2"/>
    <p:sldId id="259" r:id="rId3"/>
    <p:sldId id="261" r:id="rId4"/>
    <p:sldId id="262" r:id="rId5"/>
    <p:sldId id="263" r:id="rId6"/>
    <p:sldId id="264" r:id="rId7"/>
    <p:sldId id="265" r:id="rId8"/>
    <p:sldId id="266" r:id="rId9"/>
    <p:sldId id="267" r:id="rId10"/>
    <p:sldId id="268" r:id="rId11"/>
    <p:sldId id="269" r:id="rId12"/>
    <p:sldId id="272" r:id="rId13"/>
    <p:sldId id="270" r:id="rId14"/>
    <p:sldId id="271" r:id="rId15"/>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124" autoAdjust="0"/>
  </p:normalViewPr>
  <p:slideViewPr>
    <p:cSldViewPr>
      <p:cViewPr varScale="1">
        <p:scale>
          <a:sx n="67" d="100"/>
          <a:sy n="67" d="100"/>
        </p:scale>
        <p:origin x="-1482"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dirty="0"/>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2A12B55-752F-4015-B61A-1866E56C9C0E}" type="datetimeFigureOut">
              <a:rPr lang="es-ES" smtClean="0"/>
              <a:t>20/10/2025</a:t>
            </a:fld>
            <a:endParaRPr lang="es-ES" dirty="0"/>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dirty="0"/>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dirty="0"/>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6B81746-7954-4255-831D-768536A55AE5}" type="slidenum">
              <a:rPr lang="es-ES" smtClean="0"/>
              <a:t>‹Nº›</a:t>
            </a:fld>
            <a:endParaRPr lang="es-ES" dirty="0"/>
          </a:p>
        </p:txBody>
      </p:sp>
    </p:spTree>
    <p:extLst>
      <p:ext uri="{BB962C8B-B14F-4D97-AF65-F5344CB8AC3E}">
        <p14:creationId xmlns:p14="http://schemas.microsoft.com/office/powerpoint/2010/main" val="8021567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56B81746-7954-4255-831D-768536A55AE5}" type="slidenum">
              <a:rPr lang="es-ES" smtClean="0"/>
              <a:t>14</a:t>
            </a:fld>
            <a:endParaRPr lang="es-ES" dirty="0"/>
          </a:p>
        </p:txBody>
      </p:sp>
    </p:spTree>
    <p:extLst>
      <p:ext uri="{BB962C8B-B14F-4D97-AF65-F5344CB8AC3E}">
        <p14:creationId xmlns:p14="http://schemas.microsoft.com/office/powerpoint/2010/main" val="15424334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3026AAE6-A514-4C3B-B56E-D7259AF0C889}" type="datetimeFigureOut">
              <a:rPr lang="es-ES" smtClean="0"/>
              <a:t>20/10/2025</a:t>
            </a:fld>
            <a:endParaRPr lang="es-ES" dirty="0"/>
          </a:p>
        </p:txBody>
      </p:sp>
      <p:sp>
        <p:nvSpPr>
          <p:cNvPr id="5" name="Footer Placeholder 4"/>
          <p:cNvSpPr>
            <a:spLocks noGrp="1"/>
          </p:cNvSpPr>
          <p:nvPr>
            <p:ph type="ftr" sz="quarter" idx="11"/>
          </p:nvPr>
        </p:nvSpPr>
        <p:spPr/>
        <p:txBody>
          <a:bodyPr/>
          <a:lstStyle/>
          <a:p>
            <a:endParaRPr lang="es-ES" dirty="0"/>
          </a:p>
        </p:txBody>
      </p:sp>
      <p:sp>
        <p:nvSpPr>
          <p:cNvPr id="6" name="Slide Number Placeholder 5"/>
          <p:cNvSpPr>
            <a:spLocks noGrp="1"/>
          </p:cNvSpPr>
          <p:nvPr>
            <p:ph type="sldNum" sz="quarter" idx="12"/>
          </p:nvPr>
        </p:nvSpPr>
        <p:spPr/>
        <p:txBody>
          <a:bodyPr/>
          <a:lstStyle/>
          <a:p>
            <a:fld id="{703176B9-0AE5-4F5C-9A89-C240BD784801}" type="slidenum">
              <a:rPr lang="es-ES" smtClean="0"/>
              <a:t>‹Nº›</a:t>
            </a:fld>
            <a:endParaRPr lang="es-E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3026AAE6-A514-4C3B-B56E-D7259AF0C889}" type="datetimeFigureOut">
              <a:rPr lang="es-ES" smtClean="0"/>
              <a:t>20/10/2025</a:t>
            </a:fld>
            <a:endParaRPr lang="es-ES" dirty="0"/>
          </a:p>
        </p:txBody>
      </p:sp>
      <p:sp>
        <p:nvSpPr>
          <p:cNvPr id="5" name="Footer Placeholder 4"/>
          <p:cNvSpPr>
            <a:spLocks noGrp="1"/>
          </p:cNvSpPr>
          <p:nvPr>
            <p:ph type="ftr" sz="quarter" idx="11"/>
          </p:nvPr>
        </p:nvSpPr>
        <p:spPr/>
        <p:txBody>
          <a:bodyPr/>
          <a:lstStyle/>
          <a:p>
            <a:endParaRPr lang="es-ES" dirty="0"/>
          </a:p>
        </p:txBody>
      </p:sp>
      <p:sp>
        <p:nvSpPr>
          <p:cNvPr id="6" name="Slide Number Placeholder 5"/>
          <p:cNvSpPr>
            <a:spLocks noGrp="1"/>
          </p:cNvSpPr>
          <p:nvPr>
            <p:ph type="sldNum" sz="quarter" idx="12"/>
          </p:nvPr>
        </p:nvSpPr>
        <p:spPr/>
        <p:txBody>
          <a:bodyPr/>
          <a:lstStyle/>
          <a:p>
            <a:fld id="{703176B9-0AE5-4F5C-9A89-C240BD784801}" type="slidenum">
              <a:rPr lang="es-ES" smtClean="0"/>
              <a:t>‹Nº›</a:t>
            </a:fld>
            <a:endParaRPr lang="es-E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p:cNvSpPr>
            <a:spLocks noGrp="1"/>
          </p:cNvSpPr>
          <p:nvPr>
            <p:ph type="dt" sz="half" idx="10"/>
          </p:nvPr>
        </p:nvSpPr>
        <p:spPr/>
        <p:txBody>
          <a:bodyPr/>
          <a:lstStyle/>
          <a:p>
            <a:fld id="{3026AAE6-A514-4C3B-B56E-D7259AF0C889}" type="datetimeFigureOut">
              <a:rPr lang="es-ES" smtClean="0"/>
              <a:t>20/10/2025</a:t>
            </a:fld>
            <a:endParaRPr lang="es-ES" dirty="0"/>
          </a:p>
        </p:txBody>
      </p:sp>
      <p:sp>
        <p:nvSpPr>
          <p:cNvPr id="5" name="Footer Placeholder 4"/>
          <p:cNvSpPr>
            <a:spLocks noGrp="1"/>
          </p:cNvSpPr>
          <p:nvPr>
            <p:ph type="ftr" sz="quarter" idx="11"/>
          </p:nvPr>
        </p:nvSpPr>
        <p:spPr/>
        <p:txBody>
          <a:bodyPr/>
          <a:lstStyle/>
          <a:p>
            <a:endParaRPr lang="es-ES" dirty="0"/>
          </a:p>
        </p:txBody>
      </p:sp>
      <p:sp>
        <p:nvSpPr>
          <p:cNvPr id="6" name="Slide Number Placeholder 5"/>
          <p:cNvSpPr>
            <a:spLocks noGrp="1"/>
          </p:cNvSpPr>
          <p:nvPr>
            <p:ph type="sldNum" sz="quarter" idx="12"/>
          </p:nvPr>
        </p:nvSpPr>
        <p:spPr/>
        <p:txBody>
          <a:bodyPr/>
          <a:lstStyle/>
          <a:p>
            <a:fld id="{703176B9-0AE5-4F5C-9A89-C240BD784801}" type="slidenum">
              <a:rPr lang="es-ES" smtClean="0"/>
              <a:t>‹Nº›</a:t>
            </a:fld>
            <a:endParaRPr lang="es-ES" dirty="0"/>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 name="Vertical Title 1"/>
          <p:cNvSpPr>
            <a:spLocks noGrp="1"/>
          </p:cNvSpPr>
          <p:nvPr>
            <p:ph type="title" orient="vert"/>
          </p:nvPr>
        </p:nvSpPr>
        <p:spPr>
          <a:xfrm>
            <a:off x="6629400" y="1447801"/>
            <a:ext cx="2057400" cy="4487333"/>
          </a:xfrm>
        </p:spPr>
        <p:txBody>
          <a:bodyPr vert="eaVert" anchor="ctr"/>
          <a:lstStyle>
            <a:lvl1pPr algn="l">
              <a:defRPr>
                <a:solidFill>
                  <a:schemeClr val="tx2"/>
                </a:solidFill>
              </a:defRPr>
            </a:lvl1p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3026AAE6-A514-4C3B-B56E-D7259AF0C889}" type="datetimeFigureOut">
              <a:rPr lang="es-ES" smtClean="0"/>
              <a:t>20/10/2025</a:t>
            </a:fld>
            <a:endParaRPr lang="es-ES" dirty="0"/>
          </a:p>
        </p:txBody>
      </p:sp>
      <p:sp>
        <p:nvSpPr>
          <p:cNvPr id="5" name="Footer Placeholder 4"/>
          <p:cNvSpPr>
            <a:spLocks noGrp="1"/>
          </p:cNvSpPr>
          <p:nvPr>
            <p:ph type="ftr" sz="quarter" idx="11"/>
          </p:nvPr>
        </p:nvSpPr>
        <p:spPr/>
        <p:txBody>
          <a:bodyPr/>
          <a:lstStyle/>
          <a:p>
            <a:endParaRPr lang="es-ES" dirty="0"/>
          </a:p>
        </p:txBody>
      </p:sp>
      <p:sp>
        <p:nvSpPr>
          <p:cNvPr id="6" name="Slide Number Placeholder 5"/>
          <p:cNvSpPr>
            <a:spLocks noGrp="1"/>
          </p:cNvSpPr>
          <p:nvPr>
            <p:ph type="sldNum" sz="quarter" idx="12"/>
          </p:nvPr>
        </p:nvSpPr>
        <p:spPr/>
        <p:txBody>
          <a:bodyPr/>
          <a:lstStyle/>
          <a:p>
            <a:fld id="{703176B9-0AE5-4F5C-9A89-C240BD784801}" type="slidenum">
              <a:rPr lang="es-ES" smtClean="0"/>
              <a:t>‹Nº›</a:t>
            </a:fld>
            <a:endParaRPr lang="es-ES" dirty="0"/>
          </a:p>
        </p:txBody>
      </p:sp>
      <p:sp>
        <p:nvSpPr>
          <p:cNvPr id="7" name="Title 6"/>
          <p:cNvSpPr>
            <a:spLocks noGrp="1"/>
          </p:cNvSpPr>
          <p:nvPr>
            <p:ph type="title"/>
          </p:nvPr>
        </p:nvSpPr>
        <p:spPr/>
        <p:txBody>
          <a:bodyPr/>
          <a:lstStyle/>
          <a:p>
            <a:r>
              <a:rPr lang="es-ES" smtClean="0"/>
              <a:t>Haga clic para modificar el estilo de título del patrón</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14"/>
          <p:cNvSpPr>
            <a:spLocks/>
          </p:cNvSpPr>
          <p:nvPr/>
        </p:nvSpPr>
        <p:spPr bwMode="hidden">
          <a:xfrm>
            <a:off x="6047439"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 name="Freeform 22"/>
          <p:cNvSpPr>
            <a:spLocks/>
          </p:cNvSpPr>
          <p:nvPr/>
        </p:nvSpPr>
        <p:spPr bwMode="hidden">
          <a:xfrm>
            <a:off x="2828729" y="4087563"/>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 name="Freeform 26"/>
          <p:cNvSpPr>
            <a:spLocks/>
          </p:cNvSpPr>
          <p:nvPr/>
        </p:nvSpPr>
        <p:spPr bwMode="hidden">
          <a:xfrm>
            <a:off x="5609489" y="4074175"/>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useBgFill="1">
        <p:nvSpPr>
          <p:cNvPr id="13" name="Freeform 10"/>
          <p:cNvSpPr>
            <a:spLocks/>
          </p:cNvSpPr>
          <p:nvPr/>
        </p:nvSpPr>
        <p:spPr bwMode="hidden">
          <a:xfrm>
            <a:off x="211665" y="4058556"/>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367366" y="1437449"/>
            <a:ext cx="6417735"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3026AAE6-A514-4C3B-B56E-D7259AF0C889}" type="datetimeFigureOut">
              <a:rPr lang="es-ES" smtClean="0"/>
              <a:t>20/10/2025</a:t>
            </a:fld>
            <a:endParaRPr lang="es-ES" dirty="0"/>
          </a:p>
        </p:txBody>
      </p:sp>
      <p:sp>
        <p:nvSpPr>
          <p:cNvPr id="5" name="Footer Placeholder 4"/>
          <p:cNvSpPr>
            <a:spLocks noGrp="1"/>
          </p:cNvSpPr>
          <p:nvPr>
            <p:ph type="ftr" sz="quarter" idx="11"/>
          </p:nvPr>
        </p:nvSpPr>
        <p:spPr/>
        <p:txBody>
          <a:bodyPr/>
          <a:lstStyle/>
          <a:p>
            <a:endParaRPr lang="es-ES" dirty="0"/>
          </a:p>
        </p:txBody>
      </p:sp>
      <p:sp>
        <p:nvSpPr>
          <p:cNvPr id="6" name="Slide Number Placeholder 5"/>
          <p:cNvSpPr>
            <a:spLocks noGrp="1"/>
          </p:cNvSpPr>
          <p:nvPr>
            <p:ph type="sldNum" sz="quarter" idx="12"/>
          </p:nvPr>
        </p:nvSpPr>
        <p:spPr/>
        <p:txBody>
          <a:bodyPr/>
          <a:lstStyle/>
          <a:p>
            <a:fld id="{703176B9-0AE5-4F5C-9A89-C240BD784801}" type="slidenum">
              <a:rPr lang="es-ES" smtClean="0"/>
              <a:t>‹Nº›</a:t>
            </a:fld>
            <a:endParaRPr lang="es-E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5" name="Date Placeholder 4"/>
          <p:cNvSpPr>
            <a:spLocks noGrp="1"/>
          </p:cNvSpPr>
          <p:nvPr>
            <p:ph type="dt" sz="half" idx="10"/>
          </p:nvPr>
        </p:nvSpPr>
        <p:spPr/>
        <p:txBody>
          <a:bodyPr/>
          <a:lstStyle/>
          <a:p>
            <a:fld id="{3026AAE6-A514-4C3B-B56E-D7259AF0C889}" type="datetimeFigureOut">
              <a:rPr lang="es-ES" smtClean="0"/>
              <a:t>20/10/2025</a:t>
            </a:fld>
            <a:endParaRPr lang="es-ES" dirty="0"/>
          </a:p>
        </p:txBody>
      </p:sp>
      <p:sp>
        <p:nvSpPr>
          <p:cNvPr id="6" name="Footer Placeholder 5"/>
          <p:cNvSpPr>
            <a:spLocks noGrp="1"/>
          </p:cNvSpPr>
          <p:nvPr>
            <p:ph type="ftr" sz="quarter" idx="11"/>
          </p:nvPr>
        </p:nvSpPr>
        <p:spPr/>
        <p:txBody>
          <a:bodyPr/>
          <a:lstStyle/>
          <a:p>
            <a:endParaRPr lang="es-ES" dirty="0"/>
          </a:p>
        </p:txBody>
      </p:sp>
      <p:sp>
        <p:nvSpPr>
          <p:cNvPr id="7" name="Slide Number Placeholder 6"/>
          <p:cNvSpPr>
            <a:spLocks noGrp="1"/>
          </p:cNvSpPr>
          <p:nvPr>
            <p:ph type="sldNum" sz="quarter" idx="12"/>
          </p:nvPr>
        </p:nvSpPr>
        <p:spPr/>
        <p:txBody>
          <a:bodyPr/>
          <a:lstStyle/>
          <a:p>
            <a:fld id="{703176B9-0AE5-4F5C-9A89-C240BD784801}" type="slidenum">
              <a:rPr lang="es-ES" smtClean="0"/>
              <a:t>‹Nº›</a:t>
            </a:fld>
            <a:endParaRPr lang="es-ES" dirty="0"/>
          </a:p>
        </p:txBody>
      </p:sp>
      <p:sp>
        <p:nvSpPr>
          <p:cNvPr id="9" name="Content Placeholder 8"/>
          <p:cNvSpPr>
            <a:spLocks noGrp="1"/>
          </p:cNvSpPr>
          <p:nvPr>
            <p:ph sz="quarter" idx="13"/>
          </p:nvPr>
        </p:nvSpPr>
        <p:spPr>
          <a:xfrm>
            <a:off x="676655" y="2679192"/>
            <a:ext cx="3822192" cy="34472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677334" y="3429001"/>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4645025" y="3429001"/>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3026AAE6-A514-4C3B-B56E-D7259AF0C889}" type="datetimeFigureOut">
              <a:rPr lang="es-ES" smtClean="0"/>
              <a:t>20/10/2025</a:t>
            </a:fld>
            <a:endParaRPr lang="es-ES" dirty="0"/>
          </a:p>
        </p:txBody>
      </p:sp>
      <p:sp>
        <p:nvSpPr>
          <p:cNvPr id="8" name="Footer Placeholder 7"/>
          <p:cNvSpPr>
            <a:spLocks noGrp="1"/>
          </p:cNvSpPr>
          <p:nvPr>
            <p:ph type="ftr" sz="quarter" idx="11"/>
          </p:nvPr>
        </p:nvSpPr>
        <p:spPr/>
        <p:txBody>
          <a:bodyPr/>
          <a:lstStyle/>
          <a:p>
            <a:endParaRPr lang="es-ES" dirty="0"/>
          </a:p>
        </p:txBody>
      </p:sp>
      <p:sp>
        <p:nvSpPr>
          <p:cNvPr id="9" name="Slide Number Placeholder 8"/>
          <p:cNvSpPr>
            <a:spLocks noGrp="1"/>
          </p:cNvSpPr>
          <p:nvPr>
            <p:ph type="sldNum" sz="quarter" idx="12"/>
          </p:nvPr>
        </p:nvSpPr>
        <p:spPr/>
        <p:txBody>
          <a:bodyPr/>
          <a:lstStyle/>
          <a:p>
            <a:fld id="{703176B9-0AE5-4F5C-9A89-C240BD784801}" type="slidenum">
              <a:rPr lang="es-ES" smtClean="0"/>
              <a:t>‹Nº›</a:t>
            </a:fld>
            <a:endParaRPr lang="es-E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Date Placeholder 2"/>
          <p:cNvSpPr>
            <a:spLocks noGrp="1"/>
          </p:cNvSpPr>
          <p:nvPr>
            <p:ph type="dt" sz="half" idx="10"/>
          </p:nvPr>
        </p:nvSpPr>
        <p:spPr/>
        <p:txBody>
          <a:bodyPr/>
          <a:lstStyle/>
          <a:p>
            <a:fld id="{3026AAE6-A514-4C3B-B56E-D7259AF0C889}" type="datetimeFigureOut">
              <a:rPr lang="es-ES" smtClean="0"/>
              <a:t>20/10/2025</a:t>
            </a:fld>
            <a:endParaRPr lang="es-ES" dirty="0"/>
          </a:p>
        </p:txBody>
      </p:sp>
      <p:sp>
        <p:nvSpPr>
          <p:cNvPr id="4" name="Footer Placeholder 3"/>
          <p:cNvSpPr>
            <a:spLocks noGrp="1"/>
          </p:cNvSpPr>
          <p:nvPr>
            <p:ph type="ftr" sz="quarter" idx="11"/>
          </p:nvPr>
        </p:nvSpPr>
        <p:spPr/>
        <p:txBody>
          <a:bodyPr/>
          <a:lstStyle/>
          <a:p>
            <a:endParaRPr lang="es-ES" dirty="0"/>
          </a:p>
        </p:txBody>
      </p:sp>
      <p:sp>
        <p:nvSpPr>
          <p:cNvPr id="5" name="Slide Number Placeholder 4"/>
          <p:cNvSpPr>
            <a:spLocks noGrp="1"/>
          </p:cNvSpPr>
          <p:nvPr>
            <p:ph type="sldNum" sz="quarter" idx="12"/>
          </p:nvPr>
        </p:nvSpPr>
        <p:spPr/>
        <p:txBody>
          <a:bodyPr/>
          <a:lstStyle/>
          <a:p>
            <a:fld id="{703176B9-0AE5-4F5C-9A89-C240BD784801}" type="slidenum">
              <a:rPr lang="es-ES" smtClean="0"/>
              <a:t>‹Nº›</a:t>
            </a:fld>
            <a:endParaRPr lang="es-E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Group 5"/>
          <p:cNvGrpSpPr>
            <a:grpSpLocks noChangeAspect="1"/>
          </p:cNvGrpSpPr>
          <p:nvPr/>
        </p:nvGrpSpPr>
        <p:grpSpPr bwMode="hidden">
          <a:xfrm>
            <a:off x="211665" y="714192"/>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 name="Date Placeholder 1"/>
          <p:cNvSpPr>
            <a:spLocks noGrp="1"/>
          </p:cNvSpPr>
          <p:nvPr>
            <p:ph type="dt" sz="half" idx="10"/>
          </p:nvPr>
        </p:nvSpPr>
        <p:spPr/>
        <p:txBody>
          <a:bodyPr/>
          <a:lstStyle/>
          <a:p>
            <a:fld id="{3026AAE6-A514-4C3B-B56E-D7259AF0C889}" type="datetimeFigureOut">
              <a:rPr lang="es-ES" smtClean="0"/>
              <a:t>20/10/2025</a:t>
            </a:fld>
            <a:endParaRPr lang="es-ES" dirty="0"/>
          </a:p>
        </p:txBody>
      </p:sp>
      <p:sp>
        <p:nvSpPr>
          <p:cNvPr id="3" name="Footer Placeholder 2"/>
          <p:cNvSpPr>
            <a:spLocks noGrp="1"/>
          </p:cNvSpPr>
          <p:nvPr>
            <p:ph type="ftr" sz="quarter" idx="11"/>
          </p:nvPr>
        </p:nvSpPr>
        <p:spPr/>
        <p:txBody>
          <a:bodyPr/>
          <a:lstStyle/>
          <a:p>
            <a:endParaRPr lang="es-ES" dirty="0"/>
          </a:p>
        </p:txBody>
      </p:sp>
      <p:sp>
        <p:nvSpPr>
          <p:cNvPr id="4" name="Slide Number Placeholder 3"/>
          <p:cNvSpPr>
            <a:spLocks noGrp="1"/>
          </p:cNvSpPr>
          <p:nvPr>
            <p:ph type="sldNum" sz="quarter" idx="12"/>
          </p:nvPr>
        </p:nvSpPr>
        <p:spPr/>
        <p:txBody>
          <a:bodyPr/>
          <a:lstStyle/>
          <a:p>
            <a:fld id="{703176B9-0AE5-4F5C-9A89-C240BD784801}" type="slidenum">
              <a:rPr lang="es-ES" smtClean="0"/>
              <a:t>‹Nº›</a:t>
            </a:fld>
            <a:endParaRPr lang="es-E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Date Placeholder 4"/>
          <p:cNvSpPr>
            <a:spLocks noGrp="1"/>
          </p:cNvSpPr>
          <p:nvPr>
            <p:ph type="dt" sz="half" idx="10"/>
          </p:nvPr>
        </p:nvSpPr>
        <p:spPr/>
        <p:txBody>
          <a:bodyPr/>
          <a:lstStyle/>
          <a:p>
            <a:fld id="{3026AAE6-A514-4C3B-B56E-D7259AF0C889}" type="datetimeFigureOut">
              <a:rPr lang="es-ES" smtClean="0"/>
              <a:t>20/10/2025</a:t>
            </a:fld>
            <a:endParaRPr lang="es-ES" dirty="0"/>
          </a:p>
        </p:txBody>
      </p:sp>
      <p:sp>
        <p:nvSpPr>
          <p:cNvPr id="6" name="Footer Placeholder 5"/>
          <p:cNvSpPr>
            <a:spLocks noGrp="1"/>
          </p:cNvSpPr>
          <p:nvPr>
            <p:ph type="ftr" sz="quarter" idx="11"/>
          </p:nvPr>
        </p:nvSpPr>
        <p:spPr/>
        <p:txBody>
          <a:bodyPr/>
          <a:lstStyle/>
          <a:p>
            <a:endParaRPr lang="es-ES" dirty="0"/>
          </a:p>
        </p:txBody>
      </p:sp>
      <p:sp>
        <p:nvSpPr>
          <p:cNvPr id="7" name="Slide Number Placeholder 6"/>
          <p:cNvSpPr>
            <a:spLocks noGrp="1"/>
          </p:cNvSpPr>
          <p:nvPr>
            <p:ph type="sldNum" sz="quarter" idx="12"/>
          </p:nvPr>
        </p:nvSpPr>
        <p:spPr/>
        <p:txBody>
          <a:bodyPr/>
          <a:lstStyle/>
          <a:p>
            <a:fld id="{703176B9-0AE5-4F5C-9A89-C240BD784801}" type="slidenum">
              <a:rPr lang="es-ES" smtClean="0"/>
              <a:t>‹Nº›</a:t>
            </a:fld>
            <a:endParaRPr lang="es-ES" dirty="0"/>
          </a:p>
        </p:txBody>
      </p:sp>
      <p:sp>
        <p:nvSpPr>
          <p:cNvPr id="4" name="Text Placeholder 3"/>
          <p:cNvSpPr>
            <a:spLocks noGrp="1"/>
          </p:cNvSpPr>
          <p:nvPr>
            <p:ph type="body" sz="half" idx="2"/>
          </p:nvPr>
        </p:nvSpPr>
        <p:spPr>
          <a:xfrm>
            <a:off x="914400" y="3581401"/>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651963"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 name="Title 1"/>
          <p:cNvSpPr>
            <a:spLocks noGrp="1"/>
          </p:cNvSpPr>
          <p:nvPr>
            <p:ph type="title"/>
          </p:nvPr>
        </p:nvSpPr>
        <p:spPr>
          <a:xfrm>
            <a:off x="4874156" y="338667"/>
            <a:ext cx="3812645" cy="2429934"/>
          </a:xfrm>
        </p:spPr>
        <p:txBody>
          <a:bodyPr anchor="b">
            <a:normAutofit/>
          </a:bodyPr>
          <a:lstStyle>
            <a:lvl1pPr algn="l">
              <a:defRPr sz="2800" b="0">
                <a:solidFill>
                  <a:srgbClr val="FFFFFF"/>
                </a:solidFill>
              </a:defRPr>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4868333" y="2785534"/>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3026AAE6-A514-4C3B-B56E-D7259AF0C889}" type="datetimeFigureOut">
              <a:rPr lang="es-ES" smtClean="0"/>
              <a:t>20/10/2025</a:t>
            </a:fld>
            <a:endParaRPr lang="es-ES" dirty="0"/>
          </a:p>
        </p:txBody>
      </p:sp>
      <p:sp>
        <p:nvSpPr>
          <p:cNvPr id="6" name="Footer Placeholder 5"/>
          <p:cNvSpPr>
            <a:spLocks noGrp="1"/>
          </p:cNvSpPr>
          <p:nvPr>
            <p:ph type="ftr" sz="quarter" idx="11"/>
          </p:nvPr>
        </p:nvSpPr>
        <p:spPr/>
        <p:txBody>
          <a:bodyPr/>
          <a:lstStyle/>
          <a:p>
            <a:endParaRPr lang="es-ES" dirty="0"/>
          </a:p>
        </p:txBody>
      </p:sp>
      <p:sp>
        <p:nvSpPr>
          <p:cNvPr id="7" name="Slide Number Placeholder 6"/>
          <p:cNvSpPr>
            <a:spLocks noGrp="1"/>
          </p:cNvSpPr>
          <p:nvPr>
            <p:ph type="sldNum" sz="quarter" idx="12"/>
          </p:nvPr>
        </p:nvSpPr>
        <p:spPr/>
        <p:txBody>
          <a:bodyPr/>
          <a:lstStyle/>
          <a:p>
            <a:fld id="{703176B9-0AE5-4F5C-9A89-C240BD784801}" type="slidenum">
              <a:rPr lang="es-ES" smtClean="0"/>
              <a:t>‹Nº›</a:t>
            </a:fld>
            <a:endParaRPr lang="es-ES" dirty="0"/>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dirty="0" smtClean="0"/>
              <a:t>Haga clic en el icono para agregar una imagen</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15"/>
          <p:cNvGrpSpPr>
            <a:grpSpLocks noChangeAspect="1"/>
          </p:cNvGrpSpPr>
          <p:nvPr/>
        </p:nvGrpSpPr>
        <p:grpSpPr bwMode="hidden">
          <a:xfrm>
            <a:off x="211665" y="1679430"/>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4" name="Date Placeholder 3"/>
          <p:cNvSpPr>
            <a:spLocks noGrp="1"/>
          </p:cNvSpPr>
          <p:nvPr>
            <p:ph type="dt" sz="half" idx="2"/>
          </p:nvPr>
        </p:nvSpPr>
        <p:spPr>
          <a:xfrm>
            <a:off x="5163672" y="6250165"/>
            <a:ext cx="3786691" cy="365125"/>
          </a:xfrm>
          <a:prstGeom prst="rect">
            <a:avLst/>
          </a:prstGeom>
        </p:spPr>
        <p:txBody>
          <a:bodyPr vert="horz" lIns="91440" tIns="45720" rIns="91440" bIns="45720" rtlCol="0" anchor="ctr"/>
          <a:lstStyle>
            <a:lvl1pPr algn="r">
              <a:defRPr sz="1000">
                <a:solidFill>
                  <a:schemeClr val="tx2"/>
                </a:solidFill>
              </a:defRPr>
            </a:lvl1pPr>
          </a:lstStyle>
          <a:p>
            <a:fld id="{3026AAE6-A514-4C3B-B56E-D7259AF0C889}" type="datetimeFigureOut">
              <a:rPr lang="es-ES" smtClean="0"/>
              <a:t>20/10/2025</a:t>
            </a:fld>
            <a:endParaRPr lang="es-ES" dirty="0"/>
          </a:p>
        </p:txBody>
      </p:sp>
      <p:sp>
        <p:nvSpPr>
          <p:cNvPr id="5" name="Footer Placeholder 4"/>
          <p:cNvSpPr>
            <a:spLocks noGrp="1"/>
          </p:cNvSpPr>
          <p:nvPr>
            <p:ph type="ftr" sz="quarter" idx="3"/>
          </p:nvPr>
        </p:nvSpPr>
        <p:spPr>
          <a:xfrm>
            <a:off x="193639" y="6250165"/>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es-ES" dirty="0"/>
          </a:p>
        </p:txBody>
      </p:sp>
      <p:sp>
        <p:nvSpPr>
          <p:cNvPr id="6" name="Slide Number Placeholder 5"/>
          <p:cNvSpPr>
            <a:spLocks noGrp="1"/>
          </p:cNvSpPr>
          <p:nvPr>
            <p:ph type="sldNum" sz="quarter" idx="4"/>
          </p:nvPr>
        </p:nvSpPr>
        <p:spPr>
          <a:xfrm>
            <a:off x="3991088" y="6250164"/>
            <a:ext cx="1161827" cy="365125"/>
          </a:xfrm>
          <a:prstGeom prst="rect">
            <a:avLst/>
          </a:prstGeom>
        </p:spPr>
        <p:txBody>
          <a:bodyPr vert="horz" lIns="91440" tIns="45720" rIns="91440" bIns="45720" rtlCol="0" anchor="ctr"/>
          <a:lstStyle>
            <a:lvl1pPr algn="ctr">
              <a:defRPr sz="1000">
                <a:solidFill>
                  <a:schemeClr val="tx2"/>
                </a:solidFill>
              </a:defRPr>
            </a:lvl1pPr>
          </a:lstStyle>
          <a:p>
            <a:fld id="{703176B9-0AE5-4F5C-9A89-C240BD784801}" type="slidenum">
              <a:rPr lang="es-ES" smtClean="0"/>
              <a:t>‹Nº›</a:t>
            </a:fld>
            <a:endParaRPr lang="es-ES" dirty="0"/>
          </a:p>
        </p:txBody>
      </p:sp>
      <p:sp>
        <p:nvSpPr>
          <p:cNvPr id="3" name="Text Placeholder 2"/>
          <p:cNvSpPr>
            <a:spLocks noGrp="1"/>
          </p:cNvSpPr>
          <p:nvPr>
            <p:ph type="body" idx="1"/>
          </p:nvPr>
        </p:nvSpPr>
        <p:spPr>
          <a:xfrm>
            <a:off x="872068" y="2675467"/>
            <a:ext cx="7408333" cy="3450696"/>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www.google.com/search?q"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s://www.google.com/search?q"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5.gif"/><Relationship Id="rId3" Type="http://schemas.openxmlformats.org/officeDocument/2006/relationships/image" Target="../media/image10.gif"/><Relationship Id="rId7" Type="http://schemas.openxmlformats.org/officeDocument/2006/relationships/image" Target="../media/image14.gif"/><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3.gif"/><Relationship Id="rId5" Type="http://schemas.openxmlformats.org/officeDocument/2006/relationships/image" Target="../media/image12.gif"/><Relationship Id="rId4" Type="http://schemas.openxmlformats.org/officeDocument/2006/relationships/image" Target="../media/image11.gif"/><Relationship Id="rId9" Type="http://schemas.openxmlformats.org/officeDocument/2006/relationships/image" Target="../media/image16.gif"/></Relationships>
</file>

<file path=ppt/slides/_rels/slide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hyperlink" Target="https://www.google.com/search?q"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hyperlink" Target="https://www.google.com/search"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hyperlink" Target="https://www.google.com/search?q"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1331640" y="3933057"/>
            <a:ext cx="5832648" cy="2664295"/>
          </a:xfrm>
        </p:spPr>
        <p:txBody>
          <a:bodyPr>
            <a:normAutofit fontScale="90000"/>
          </a:bodyPr>
          <a:lstStyle/>
          <a:p>
            <a:pPr marL="571500" indent="-571500">
              <a:buFont typeface="Arial" pitchFamily="34" charset="0"/>
              <a:buChar char="•"/>
            </a:pPr>
            <a:r>
              <a:rPr lang="es-MX" dirty="0" smtClean="0"/>
              <a:t>1 A  </a:t>
            </a:r>
            <a:br>
              <a:rPr lang="es-MX" dirty="0" smtClean="0"/>
            </a:br>
            <a:r>
              <a:rPr lang="es-MX" dirty="0" smtClean="0"/>
              <a:t>2025</a:t>
            </a:r>
            <a:br>
              <a:rPr lang="es-MX" dirty="0" smtClean="0"/>
            </a:br>
            <a:r>
              <a:rPr lang="es-MX" dirty="0" smtClean="0"/>
              <a:t>ALUMNO:VILLEGAS JOAQUIN</a:t>
            </a:r>
            <a:br>
              <a:rPr lang="es-MX" dirty="0" smtClean="0"/>
            </a:br>
            <a:r>
              <a:rPr lang="es-MX" dirty="0" smtClean="0"/>
              <a:t>PROFESORA :ANDREA GOMEZ</a:t>
            </a:r>
            <a:br>
              <a:rPr lang="es-MX" dirty="0" smtClean="0"/>
            </a:br>
            <a:r>
              <a:rPr lang="es-MX" dirty="0" smtClean="0"/>
              <a:t>TEMA: POWER POINT</a:t>
            </a:r>
            <a:r>
              <a:rPr lang="es-MX" dirty="0"/>
              <a:t/>
            </a:r>
            <a:br>
              <a:rPr lang="es-MX" dirty="0"/>
            </a:br>
            <a:r>
              <a:rPr lang="es-MX" dirty="0" smtClean="0"/>
              <a:t/>
            </a:r>
            <a:br>
              <a:rPr lang="es-MX" dirty="0" smtClean="0"/>
            </a:br>
            <a:endParaRPr lang="es-ES" dirty="0"/>
          </a:p>
        </p:txBody>
      </p:sp>
      <p:sp>
        <p:nvSpPr>
          <p:cNvPr id="3" name="2 Subtítulo"/>
          <p:cNvSpPr>
            <a:spLocks noGrp="1"/>
          </p:cNvSpPr>
          <p:nvPr>
            <p:ph type="subTitle" idx="1"/>
          </p:nvPr>
        </p:nvSpPr>
        <p:spPr>
          <a:xfrm>
            <a:off x="1371600" y="244091"/>
            <a:ext cx="6400800" cy="1096678"/>
          </a:xfrm>
        </p:spPr>
        <p:txBody>
          <a:bodyPr>
            <a:normAutofit fontScale="70000" lnSpcReduction="20000"/>
          </a:bodyPr>
          <a:lstStyle/>
          <a:p>
            <a:r>
              <a:rPr lang="es-MX" sz="5400" dirty="0" smtClean="0"/>
              <a:t>TALLER LABORATORIO DE INFORMATICA</a:t>
            </a:r>
            <a:endParaRPr lang="es-ES" sz="54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3947" y="116632"/>
            <a:ext cx="1584176" cy="1584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36085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circle(in)">
                                      <p:cBhvr>
                                        <p:cTn id="20"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p:txBody>
          <a:bodyPr/>
          <a:lstStyle/>
          <a:p>
            <a:r>
              <a:rPr lang="es-ES" dirty="0">
                <a:hlinkClick r:id="rId2"/>
              </a:rPr>
              <a:t>https://</a:t>
            </a:r>
            <a:r>
              <a:rPr lang="es-ES" dirty="0" smtClean="0">
                <a:hlinkClick r:id="rId2"/>
              </a:rPr>
              <a:t>www.google.com/search?q</a:t>
            </a:r>
            <a:endParaRPr lang="es-ES" dirty="0" smtClean="0"/>
          </a:p>
          <a:p>
            <a:endParaRPr lang="es-ES" dirty="0"/>
          </a:p>
        </p:txBody>
      </p:sp>
      <p:sp>
        <p:nvSpPr>
          <p:cNvPr id="3" name="2 Título"/>
          <p:cNvSpPr>
            <a:spLocks noGrp="1"/>
          </p:cNvSpPr>
          <p:nvPr>
            <p:ph type="title"/>
          </p:nvPr>
        </p:nvSpPr>
        <p:spPr/>
        <p:txBody>
          <a:bodyPr/>
          <a:lstStyle/>
          <a:p>
            <a:r>
              <a:rPr lang="es-MX" dirty="0" smtClean="0"/>
              <a:t>Link D</a:t>
            </a:r>
            <a:endParaRPr lang="es-ES" dirty="0"/>
          </a:p>
        </p:txBody>
      </p:sp>
    </p:spTree>
    <p:extLst>
      <p:ext uri="{BB962C8B-B14F-4D97-AF65-F5344CB8AC3E}">
        <p14:creationId xmlns:p14="http://schemas.microsoft.com/office/powerpoint/2010/main" val="127665966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arcador de contenido"/>
          <p:cNvSpPr>
            <a:spLocks noGrp="1"/>
          </p:cNvSpPr>
          <p:nvPr>
            <p:ph idx="1"/>
          </p:nvPr>
        </p:nvSpPr>
        <p:spPr>
          <a:xfrm>
            <a:off x="872068" y="2060848"/>
            <a:ext cx="8271932" cy="4968552"/>
          </a:xfrm>
        </p:spPr>
        <p:txBody>
          <a:bodyPr>
            <a:noAutofit/>
          </a:bodyPr>
          <a:lstStyle/>
          <a:p>
            <a:r>
              <a:rPr lang="es-419" sz="1000" dirty="0"/>
              <a:t/>
            </a:r>
            <a:br>
              <a:rPr lang="es-419" sz="1000" dirty="0"/>
            </a:br>
            <a:r>
              <a:rPr lang="es-419" sz="1400" dirty="0"/>
              <a:t>Las </a:t>
            </a:r>
            <a:r>
              <a:rPr lang="es-419" sz="1400" b="1" dirty="0"/>
              <a:t>animaciones</a:t>
            </a:r>
            <a:r>
              <a:rPr lang="es-419" sz="1400" dirty="0"/>
              <a:t> son efectos que se aplican a elementos individuales (texto, imágenes, gráficos, etc.) dentro de una diapositiva para controlar su aparición, movimiento y desaparición. Su objetivo es enfatizar puntos clave y guiar la atención del público durante la presentación. </a:t>
            </a:r>
          </a:p>
          <a:p>
            <a:r>
              <a:rPr lang="es-419" sz="1400" b="1" dirty="0"/>
              <a:t>Tipos de animaciones</a:t>
            </a:r>
          </a:p>
          <a:p>
            <a:r>
              <a:rPr lang="es-419" sz="1400" b="1" dirty="0"/>
              <a:t>Entrada</a:t>
            </a:r>
            <a:r>
              <a:rPr lang="es-419" sz="1400" dirty="0"/>
              <a:t>: Un objeto aparece en la diapositiva, como un efecto de aparición o barrido.</a:t>
            </a:r>
          </a:p>
          <a:p>
            <a:r>
              <a:rPr lang="es-419" sz="1400" b="1" dirty="0"/>
              <a:t>Énfasis</a:t>
            </a:r>
            <a:r>
              <a:rPr lang="es-419" sz="1400" dirty="0"/>
              <a:t>: Un objeto visible se mueve o cambia para llamar la atención sobre él, como un efecto de pulsar o girar.</a:t>
            </a:r>
          </a:p>
          <a:p>
            <a:r>
              <a:rPr lang="es-419" sz="1400" b="1" dirty="0"/>
              <a:t>Salida</a:t>
            </a:r>
            <a:r>
              <a:rPr lang="es-419" sz="1400" dirty="0"/>
              <a:t>: Un objeto desaparece de la diapositiva, como un efecto de desvanecer o salir volando.</a:t>
            </a:r>
          </a:p>
          <a:p>
            <a:r>
              <a:rPr lang="es-419" sz="1400" b="1" dirty="0"/>
              <a:t>Trayectoria</a:t>
            </a:r>
            <a:r>
              <a:rPr lang="es-419" sz="1400" dirty="0"/>
              <a:t>: Un objeto se mueve a lo largo de un camino predefinido o personalizado. </a:t>
            </a:r>
          </a:p>
          <a:p>
            <a:r>
              <a:rPr lang="es-419" sz="1400" b="1" dirty="0"/>
              <a:t>Características clave</a:t>
            </a:r>
          </a:p>
          <a:p>
            <a:r>
              <a:rPr lang="es-419" sz="1400" b="1" dirty="0"/>
              <a:t>Personalización</a:t>
            </a:r>
            <a:r>
              <a:rPr lang="es-419" sz="1400" dirty="0"/>
              <a:t>: Puedes ajustar la duración, el retraso y las opciones específicas de cada efecto.</a:t>
            </a:r>
          </a:p>
          <a:p>
            <a:r>
              <a:rPr lang="es-419" sz="1400" b="1" dirty="0"/>
              <a:t>Panel de animación</a:t>
            </a:r>
            <a:r>
              <a:rPr lang="es-419" sz="1400" dirty="0"/>
              <a:t>: Una herramienta que permite gestionar el orden y el inicio de los múltiples efectos en una diapositiva.</a:t>
            </a:r>
          </a:p>
          <a:p>
            <a:r>
              <a:rPr lang="es-419" sz="1400" b="1" dirty="0"/>
              <a:t>Inicio controlado</a:t>
            </a:r>
            <a:r>
              <a:rPr lang="es-419" sz="1400" dirty="0"/>
              <a:t>: Se puede configurar el inicio de cada animación para que sea al hacer clic, con el efecto anterior o después del efecto anterior.</a:t>
            </a:r>
          </a:p>
          <a:p>
            <a:r>
              <a:rPr lang="es-419" sz="1400" b="1" dirty="0"/>
              <a:t>Versatilidad</a:t>
            </a:r>
            <a:r>
              <a:rPr lang="es-419" sz="1400" dirty="0"/>
              <a:t>: Se pueden aplicar múltiples animaciones a un mismo objeto. </a:t>
            </a:r>
          </a:p>
          <a:p>
            <a:endParaRPr lang="es-ES" sz="1400" dirty="0"/>
          </a:p>
        </p:txBody>
      </p:sp>
      <p:sp>
        <p:nvSpPr>
          <p:cNvPr id="4" name="3 Título"/>
          <p:cNvSpPr>
            <a:spLocks noGrp="1"/>
          </p:cNvSpPr>
          <p:nvPr>
            <p:ph type="title"/>
          </p:nvPr>
        </p:nvSpPr>
        <p:spPr/>
        <p:txBody>
          <a:bodyPr/>
          <a:lstStyle/>
          <a:p>
            <a:r>
              <a:rPr lang="es-MX" dirty="0" smtClean="0"/>
              <a:t>ANIMACIÓN</a:t>
            </a:r>
            <a:endParaRPr lang="es-ES" dirty="0"/>
          </a:p>
        </p:txBody>
      </p:sp>
      <p:sp>
        <p:nvSpPr>
          <p:cNvPr id="2" name="AutoShape 2" descr="Aplicar varios efectos de animación a un objeto - Soporte técnico de  Microsof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0192" y="332656"/>
            <a:ext cx="2466975"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5197067"/>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barn(inVertical)">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barn(inVertical)">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barn(inVertical)">
                                      <p:cBhvr>
                                        <p:cTn id="27" dur="500"/>
                                        <p:tgtEl>
                                          <p:spTgt spid="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barn(inVertical)">
                                      <p:cBhvr>
                                        <p:cTn id="32" dur="500"/>
                                        <p:tgtEl>
                                          <p:spTgt spid="6">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Effect transition="in" filter="barn(inVertical)">
                                      <p:cBhvr>
                                        <p:cTn id="37" dur="500"/>
                                        <p:tgtEl>
                                          <p:spTgt spid="6">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6">
                                            <p:txEl>
                                              <p:pRg st="6" end="6"/>
                                            </p:txEl>
                                          </p:spTgt>
                                        </p:tgtEl>
                                        <p:attrNameLst>
                                          <p:attrName>style.visibility</p:attrName>
                                        </p:attrNameLst>
                                      </p:cBhvr>
                                      <p:to>
                                        <p:strVal val="visible"/>
                                      </p:to>
                                    </p:set>
                                    <p:animEffect transition="in" filter="barn(inVertical)">
                                      <p:cBhvr>
                                        <p:cTn id="42" dur="500"/>
                                        <p:tgtEl>
                                          <p:spTgt spid="6">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6">
                                            <p:txEl>
                                              <p:pRg st="7" end="7"/>
                                            </p:txEl>
                                          </p:spTgt>
                                        </p:tgtEl>
                                        <p:attrNameLst>
                                          <p:attrName>style.visibility</p:attrName>
                                        </p:attrNameLst>
                                      </p:cBhvr>
                                      <p:to>
                                        <p:strVal val="visible"/>
                                      </p:to>
                                    </p:set>
                                    <p:animEffect transition="in" filter="barn(inVertical)">
                                      <p:cBhvr>
                                        <p:cTn id="47" dur="500"/>
                                        <p:tgtEl>
                                          <p:spTgt spid="6">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6">
                                            <p:txEl>
                                              <p:pRg st="8" end="8"/>
                                            </p:txEl>
                                          </p:spTgt>
                                        </p:tgtEl>
                                        <p:attrNameLst>
                                          <p:attrName>style.visibility</p:attrName>
                                        </p:attrNameLst>
                                      </p:cBhvr>
                                      <p:to>
                                        <p:strVal val="visible"/>
                                      </p:to>
                                    </p:set>
                                    <p:animEffect transition="in" filter="barn(inVertical)">
                                      <p:cBhvr>
                                        <p:cTn id="52" dur="500"/>
                                        <p:tgtEl>
                                          <p:spTgt spid="6">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6">
                                            <p:txEl>
                                              <p:pRg st="9" end="9"/>
                                            </p:txEl>
                                          </p:spTgt>
                                        </p:tgtEl>
                                        <p:attrNameLst>
                                          <p:attrName>style.visibility</p:attrName>
                                        </p:attrNameLst>
                                      </p:cBhvr>
                                      <p:to>
                                        <p:strVal val="visible"/>
                                      </p:to>
                                    </p:set>
                                    <p:animEffect transition="in" filter="barn(inVertical)">
                                      <p:cBhvr>
                                        <p:cTn id="57" dur="500"/>
                                        <p:tgtEl>
                                          <p:spTgt spid="6">
                                            <p:txEl>
                                              <p:pRg st="9" end="9"/>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6">
                                            <p:txEl>
                                              <p:pRg st="10" end="10"/>
                                            </p:txEl>
                                          </p:spTgt>
                                        </p:tgtEl>
                                        <p:attrNameLst>
                                          <p:attrName>style.visibility</p:attrName>
                                        </p:attrNameLst>
                                      </p:cBhvr>
                                      <p:to>
                                        <p:strVal val="visible"/>
                                      </p:to>
                                    </p:set>
                                    <p:animEffect transition="in" filter="barn(inVertical)">
                                      <p:cBhvr>
                                        <p:cTn id="62" dur="500"/>
                                        <p:tgtEl>
                                          <p:spTgt spid="6">
                                            <p:txEl>
                                              <p:pRg st="10" end="1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8" presetClass="entr" presetSubtype="16" fill="hold" nodeType="clickEffect">
                                  <p:stCondLst>
                                    <p:cond delay="0"/>
                                  </p:stCondLst>
                                  <p:childTnLst>
                                    <p:set>
                                      <p:cBhvr>
                                        <p:cTn id="66" dur="1" fill="hold">
                                          <p:stCondLst>
                                            <p:cond delay="0"/>
                                          </p:stCondLst>
                                        </p:cTn>
                                        <p:tgtEl>
                                          <p:spTgt spid="2051"/>
                                        </p:tgtEl>
                                        <p:attrNameLst>
                                          <p:attrName>style.visibility</p:attrName>
                                        </p:attrNameLst>
                                      </p:cBhvr>
                                      <p:to>
                                        <p:strVal val="visible"/>
                                      </p:to>
                                    </p:set>
                                    <p:animEffect transition="in" filter="diamond(in)">
                                      <p:cBhvr>
                                        <p:cTn id="67" dur="20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612776" y="1638123"/>
            <a:ext cx="5831432" cy="4887221"/>
          </a:xfrm>
        </p:spPr>
        <p:txBody>
          <a:bodyPr>
            <a:normAutofit fontScale="55000" lnSpcReduction="20000"/>
          </a:bodyPr>
          <a:lstStyle/>
          <a:p>
            <a:r>
              <a:rPr lang="es-419" sz="2500" dirty="0"/>
              <a:t>Las </a:t>
            </a:r>
            <a:r>
              <a:rPr lang="es-419" sz="2500" b="1" dirty="0"/>
              <a:t>transiciones</a:t>
            </a:r>
            <a:r>
              <a:rPr lang="es-419" sz="2500" dirty="0"/>
              <a:t> son los efectos visuales que animan el paso de una diapositiva a la siguiente durante una presentación. Ayudan a que el cambio entre diapositivas sea más suave y dinámico, mejorando el flujo y la apariencia de la presentación. </a:t>
            </a:r>
          </a:p>
          <a:p>
            <a:r>
              <a:rPr lang="es-419" sz="2500" b="1" dirty="0"/>
              <a:t>Características clave</a:t>
            </a:r>
          </a:p>
          <a:p>
            <a:r>
              <a:rPr lang="es-419" sz="2500" b="1" dirty="0"/>
              <a:t>Efectos visuales</a:t>
            </a:r>
            <a:r>
              <a:rPr lang="es-419" sz="2500" dirty="0"/>
              <a:t>: Permiten elegir entre una variedad de efectos, como desvanecer, empujar, revelar o transformar, divididos en categorías como sutiles, llamativas y de contenido dinámico.</a:t>
            </a:r>
          </a:p>
          <a:p>
            <a:r>
              <a:rPr lang="es-419" sz="2500" b="1" dirty="0"/>
              <a:t>Personalización</a:t>
            </a:r>
            <a:r>
              <a:rPr lang="es-419" sz="2500" dirty="0"/>
              <a:t>: Se puede ajustar la duración del efecto (haciéndolo más rápido o más lento) y la dirección del movimiento, si la transición lo permite.</a:t>
            </a:r>
          </a:p>
          <a:p>
            <a:r>
              <a:rPr lang="es-419" sz="2500" b="1" dirty="0"/>
              <a:t>Control del avance</a:t>
            </a:r>
            <a:r>
              <a:rPr lang="es-419" sz="2500" dirty="0"/>
              <a:t>: Se puede configurar si el avance a la siguiente diapositiva ocurre al hacer clic con el </a:t>
            </a:r>
            <a:r>
              <a:rPr lang="es-419" sz="2500" i="1" dirty="0"/>
              <a:t>mouse</a:t>
            </a:r>
            <a:r>
              <a:rPr lang="es-419" sz="2500" dirty="0"/>
              <a:t> o de forma automática después de un tiempo predefinido.</a:t>
            </a:r>
          </a:p>
          <a:p>
            <a:r>
              <a:rPr lang="es-419" sz="2500" b="1" dirty="0"/>
              <a:t>Aplicación flexible</a:t>
            </a:r>
            <a:r>
              <a:rPr lang="es-419" sz="2500" dirty="0"/>
              <a:t>: Las transiciones pueden aplicarse a diapositivas individuales o a toda la presentación usando la opción "Aplicar a todas".</a:t>
            </a:r>
          </a:p>
          <a:p>
            <a:r>
              <a:rPr lang="es-419" sz="2500" b="1" dirty="0"/>
              <a:t>Transición Transformación (Morph)</a:t>
            </a:r>
            <a:r>
              <a:rPr lang="es-419" sz="2500" dirty="0"/>
              <a:t>: Una opción avanzada que crea un movimiento fluido entre diapositivas con objetos similares, ideal para un efecto más profesional. </a:t>
            </a:r>
          </a:p>
          <a:p>
            <a:r>
              <a:rPr lang="es-419" sz="2500" dirty="0"/>
              <a:t>Para usarlas, simplemente ve a la pestaña </a:t>
            </a:r>
            <a:r>
              <a:rPr lang="es-419" sz="2500" b="1" dirty="0"/>
              <a:t>Transiciones</a:t>
            </a:r>
            <a:r>
              <a:rPr lang="es-419" sz="2500" dirty="0"/>
              <a:t>, selecciona la diapositiva y elige el efecto deseado. </a:t>
            </a:r>
          </a:p>
          <a:p>
            <a:r>
              <a:rPr lang="es-419" sz="2500" dirty="0"/>
              <a:t/>
            </a:r>
            <a:br>
              <a:rPr lang="es-419" sz="2500" dirty="0"/>
            </a:br>
            <a:r>
              <a:rPr lang="es-419" dirty="0"/>
              <a:t/>
            </a:r>
            <a:br>
              <a:rPr lang="es-419" dirty="0"/>
            </a:br>
            <a:endParaRPr lang="es-ES" dirty="0"/>
          </a:p>
        </p:txBody>
      </p:sp>
      <p:sp>
        <p:nvSpPr>
          <p:cNvPr id="3" name="2 Título"/>
          <p:cNvSpPr>
            <a:spLocks noGrp="1"/>
          </p:cNvSpPr>
          <p:nvPr>
            <p:ph type="title"/>
          </p:nvPr>
        </p:nvSpPr>
        <p:spPr>
          <a:xfrm>
            <a:off x="1043608" y="312737"/>
            <a:ext cx="6336704" cy="1252728"/>
          </a:xfrm>
        </p:spPr>
        <p:txBody>
          <a:bodyPr>
            <a:normAutofit/>
          </a:bodyPr>
          <a:lstStyle/>
          <a:p>
            <a:r>
              <a:rPr lang="es-MX" dirty="0" smtClean="0"/>
              <a:t>TRANSCICIÓN </a:t>
            </a:r>
            <a:endParaRPr lang="es-ES" dirty="0"/>
          </a:p>
        </p:txBody>
      </p:sp>
      <p:sp>
        <p:nvSpPr>
          <p:cNvPr id="4" name="AutoShape 2" descr="Agregar transiciones entre diapositivas - Soporte técnico de Microsof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5" name="AutoShape 4" descr="Agregar transiciones entre diapositivas - Soporte técnico de Microsof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6" name="AutoShape 6" descr="Agregar transiciones entre diapositivas - Soporte técnico de Microsoft"/>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1031"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8224" y="500584"/>
            <a:ext cx="2576985" cy="2275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561246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1000"/>
                                        <p:tgtEl>
                                          <p:spTgt spid="2">
                                            <p:txEl>
                                              <p:pRg st="0" end="0"/>
                                            </p:txEl>
                                          </p:spTgt>
                                        </p:tgtEl>
                                      </p:cBhvr>
                                    </p:animEffect>
                                    <p:anim calcmode="lin" valueType="num">
                                      <p:cBhvr>
                                        <p:cTn id="13"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fade">
                                      <p:cBhvr>
                                        <p:cTn id="19" dur="1000"/>
                                        <p:tgtEl>
                                          <p:spTgt spid="2">
                                            <p:txEl>
                                              <p:pRg st="1" end="1"/>
                                            </p:txEl>
                                          </p:spTgt>
                                        </p:tgtEl>
                                      </p:cBhvr>
                                    </p:animEffect>
                                    <p:anim calcmode="lin" valueType="num">
                                      <p:cBhvr>
                                        <p:cTn id="20"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
                                            <p:txEl>
                                              <p:pRg st="2" end="2"/>
                                            </p:txEl>
                                          </p:spTgt>
                                        </p:tgtEl>
                                        <p:attrNameLst>
                                          <p:attrName>style.visibility</p:attrName>
                                        </p:attrNameLst>
                                      </p:cBhvr>
                                      <p:to>
                                        <p:strVal val="visible"/>
                                      </p:to>
                                    </p:set>
                                    <p:animEffect transition="in" filter="fade">
                                      <p:cBhvr>
                                        <p:cTn id="26" dur="1000"/>
                                        <p:tgtEl>
                                          <p:spTgt spid="2">
                                            <p:txEl>
                                              <p:pRg st="2" end="2"/>
                                            </p:txEl>
                                          </p:spTgt>
                                        </p:tgtEl>
                                      </p:cBhvr>
                                    </p:animEffect>
                                    <p:anim calcmode="lin" valueType="num">
                                      <p:cBhvr>
                                        <p:cTn id="27"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
                                            <p:txEl>
                                              <p:pRg st="3" end="3"/>
                                            </p:txEl>
                                          </p:spTgt>
                                        </p:tgtEl>
                                        <p:attrNameLst>
                                          <p:attrName>style.visibility</p:attrName>
                                        </p:attrNameLst>
                                      </p:cBhvr>
                                      <p:to>
                                        <p:strVal val="visible"/>
                                      </p:to>
                                    </p:set>
                                    <p:animEffect transition="in" filter="fade">
                                      <p:cBhvr>
                                        <p:cTn id="33" dur="1000"/>
                                        <p:tgtEl>
                                          <p:spTgt spid="2">
                                            <p:txEl>
                                              <p:pRg st="3" end="3"/>
                                            </p:txEl>
                                          </p:spTgt>
                                        </p:tgtEl>
                                      </p:cBhvr>
                                    </p:animEffect>
                                    <p:anim calcmode="lin" valueType="num">
                                      <p:cBhvr>
                                        <p:cTn id="34"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
                                            <p:txEl>
                                              <p:pRg st="4" end="4"/>
                                            </p:txEl>
                                          </p:spTgt>
                                        </p:tgtEl>
                                        <p:attrNameLst>
                                          <p:attrName>style.visibility</p:attrName>
                                        </p:attrNameLst>
                                      </p:cBhvr>
                                      <p:to>
                                        <p:strVal val="visible"/>
                                      </p:to>
                                    </p:set>
                                    <p:animEffect transition="in" filter="fade">
                                      <p:cBhvr>
                                        <p:cTn id="40" dur="1000"/>
                                        <p:tgtEl>
                                          <p:spTgt spid="2">
                                            <p:txEl>
                                              <p:pRg st="4" end="4"/>
                                            </p:txEl>
                                          </p:spTgt>
                                        </p:tgtEl>
                                      </p:cBhvr>
                                    </p:animEffect>
                                    <p:anim calcmode="lin" valueType="num">
                                      <p:cBhvr>
                                        <p:cTn id="41"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42"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2">
                                            <p:txEl>
                                              <p:pRg st="5" end="5"/>
                                            </p:txEl>
                                          </p:spTgt>
                                        </p:tgtEl>
                                        <p:attrNameLst>
                                          <p:attrName>style.visibility</p:attrName>
                                        </p:attrNameLst>
                                      </p:cBhvr>
                                      <p:to>
                                        <p:strVal val="visible"/>
                                      </p:to>
                                    </p:set>
                                    <p:animEffect transition="in" filter="fade">
                                      <p:cBhvr>
                                        <p:cTn id="47" dur="1000"/>
                                        <p:tgtEl>
                                          <p:spTgt spid="2">
                                            <p:txEl>
                                              <p:pRg st="5" end="5"/>
                                            </p:txEl>
                                          </p:spTgt>
                                        </p:tgtEl>
                                      </p:cBhvr>
                                    </p:animEffect>
                                    <p:anim calcmode="lin" valueType="num">
                                      <p:cBhvr>
                                        <p:cTn id="48"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9"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2">
                                            <p:txEl>
                                              <p:pRg st="6" end="6"/>
                                            </p:txEl>
                                          </p:spTgt>
                                        </p:tgtEl>
                                        <p:attrNameLst>
                                          <p:attrName>style.visibility</p:attrName>
                                        </p:attrNameLst>
                                      </p:cBhvr>
                                      <p:to>
                                        <p:strVal val="visible"/>
                                      </p:to>
                                    </p:set>
                                    <p:animEffect transition="in" filter="fade">
                                      <p:cBhvr>
                                        <p:cTn id="54" dur="1000"/>
                                        <p:tgtEl>
                                          <p:spTgt spid="2">
                                            <p:txEl>
                                              <p:pRg st="6" end="6"/>
                                            </p:txEl>
                                          </p:spTgt>
                                        </p:tgtEl>
                                      </p:cBhvr>
                                    </p:animEffect>
                                    <p:anim calcmode="lin" valueType="num">
                                      <p:cBhvr>
                                        <p:cTn id="55"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56"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2">
                                            <p:txEl>
                                              <p:pRg st="7" end="7"/>
                                            </p:txEl>
                                          </p:spTgt>
                                        </p:tgtEl>
                                        <p:attrNameLst>
                                          <p:attrName>style.visibility</p:attrName>
                                        </p:attrNameLst>
                                      </p:cBhvr>
                                      <p:to>
                                        <p:strVal val="visible"/>
                                      </p:to>
                                    </p:set>
                                    <p:animEffect transition="in" filter="fade">
                                      <p:cBhvr>
                                        <p:cTn id="61" dur="1000"/>
                                        <p:tgtEl>
                                          <p:spTgt spid="2">
                                            <p:txEl>
                                              <p:pRg st="7" end="7"/>
                                            </p:txEl>
                                          </p:spTgt>
                                        </p:tgtEl>
                                      </p:cBhvr>
                                    </p:animEffect>
                                    <p:anim calcmode="lin" valueType="num">
                                      <p:cBhvr>
                                        <p:cTn id="62"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63"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2">
                                            <p:txEl>
                                              <p:pRg st="8" end="8"/>
                                            </p:txEl>
                                          </p:spTgt>
                                        </p:tgtEl>
                                        <p:attrNameLst>
                                          <p:attrName>style.visibility</p:attrName>
                                        </p:attrNameLst>
                                      </p:cBhvr>
                                      <p:to>
                                        <p:strVal val="visible"/>
                                      </p:to>
                                    </p:set>
                                    <p:animEffect transition="in" filter="fade">
                                      <p:cBhvr>
                                        <p:cTn id="68" dur="1000"/>
                                        <p:tgtEl>
                                          <p:spTgt spid="2">
                                            <p:txEl>
                                              <p:pRg st="8" end="8"/>
                                            </p:txEl>
                                          </p:spTgt>
                                        </p:tgtEl>
                                      </p:cBhvr>
                                    </p:animEffect>
                                    <p:anim calcmode="lin" valueType="num">
                                      <p:cBhvr>
                                        <p:cTn id="69"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70" dur="10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nodeType="clickEffect">
                                  <p:stCondLst>
                                    <p:cond delay="0"/>
                                  </p:stCondLst>
                                  <p:childTnLst>
                                    <p:set>
                                      <p:cBhvr>
                                        <p:cTn id="74" dur="1" fill="hold">
                                          <p:stCondLst>
                                            <p:cond delay="0"/>
                                          </p:stCondLst>
                                        </p:cTn>
                                        <p:tgtEl>
                                          <p:spTgt spid="1031"/>
                                        </p:tgtEl>
                                        <p:attrNameLst>
                                          <p:attrName>style.visibility</p:attrName>
                                        </p:attrNameLst>
                                      </p:cBhvr>
                                      <p:to>
                                        <p:strVal val="visible"/>
                                      </p:to>
                                    </p:set>
                                    <p:animEffect transition="in" filter="wipe(down)">
                                      <p:cBhvr>
                                        <p:cTn id="75" dur="500"/>
                                        <p:tgtEl>
                                          <p:spTgt spid="10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Marcador de contenido"/>
          <p:cNvSpPr>
            <a:spLocks noGrp="1"/>
          </p:cNvSpPr>
          <p:nvPr>
            <p:ph idx="1"/>
          </p:nvPr>
        </p:nvSpPr>
        <p:spPr/>
        <p:txBody>
          <a:bodyPr/>
          <a:lstStyle/>
          <a:p>
            <a:r>
              <a:rPr lang="es-ES" dirty="0">
                <a:hlinkClick r:id="rId2"/>
              </a:rPr>
              <a:t>https://</a:t>
            </a:r>
            <a:r>
              <a:rPr lang="es-ES" dirty="0" smtClean="0">
                <a:hlinkClick r:id="rId2"/>
              </a:rPr>
              <a:t>www.google.com/search?q</a:t>
            </a:r>
            <a:endParaRPr lang="es-ES" dirty="0" smtClean="0"/>
          </a:p>
          <a:p>
            <a:r>
              <a:rPr lang="es-ES" dirty="0">
                <a:hlinkClick r:id="rId2"/>
              </a:rPr>
              <a:t>https://</a:t>
            </a:r>
            <a:r>
              <a:rPr lang="es-ES" dirty="0" smtClean="0">
                <a:hlinkClick r:id="rId2"/>
              </a:rPr>
              <a:t>www.google.com/search?q</a:t>
            </a:r>
            <a:endParaRPr lang="es-ES" dirty="0" smtClean="0"/>
          </a:p>
          <a:p>
            <a:endParaRPr lang="es-ES" dirty="0"/>
          </a:p>
        </p:txBody>
      </p:sp>
      <p:sp>
        <p:nvSpPr>
          <p:cNvPr id="8" name="7 Título"/>
          <p:cNvSpPr>
            <a:spLocks noGrp="1"/>
          </p:cNvSpPr>
          <p:nvPr>
            <p:ph type="title"/>
          </p:nvPr>
        </p:nvSpPr>
        <p:spPr/>
        <p:txBody>
          <a:bodyPr/>
          <a:lstStyle/>
          <a:p>
            <a:r>
              <a:rPr lang="es-MX" dirty="0" smtClean="0"/>
              <a:t>Link E</a:t>
            </a:r>
            <a:endParaRPr lang="es-ES" dirty="0"/>
          </a:p>
        </p:txBody>
      </p:sp>
    </p:spTree>
    <p:extLst>
      <p:ext uri="{BB962C8B-B14F-4D97-AF65-F5344CB8AC3E}">
        <p14:creationId xmlns:p14="http://schemas.microsoft.com/office/powerpoint/2010/main" val="31220756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wipe(down)">
                                      <p:cBhvr>
                                        <p:cTn id="14" dur="500"/>
                                        <p:tgtEl>
                                          <p:spTgt spid="9">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animEffect transition="in" filter="wipe(down)">
                                      <p:cBhvr>
                                        <p:cTn id="19"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Título"/>
          <p:cNvSpPr>
            <a:spLocks noGrp="1"/>
          </p:cNvSpPr>
          <p:nvPr>
            <p:ph type="title"/>
          </p:nvPr>
        </p:nvSpPr>
        <p:spPr/>
        <p:txBody>
          <a:bodyPr/>
          <a:lstStyle/>
          <a:p>
            <a:r>
              <a:rPr lang="es-MX" dirty="0" smtClean="0"/>
              <a:t>FIN</a:t>
            </a:r>
            <a:endParaRPr lang="es-ES" dirty="0"/>
          </a:p>
        </p:txBody>
      </p:sp>
      <p:pic>
        <p:nvPicPr>
          <p:cNvPr id="7170" name="Picture 2" descr="Dance Dancing GIF by MOODMAN - Find &amp; Share on GIPH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780583" y="5273824"/>
            <a:ext cx="1584176" cy="158417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his Is A Good Meme GIFs - Find &amp; Share on GIPHY"/>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54211" y="253856"/>
            <a:ext cx="1528564" cy="1528564"/>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8" descr="Meme Shaggy Sticker - Meme Shaggy Carl - Discover &amp; Share GIF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dirty="0"/>
          </a:p>
        </p:txBody>
      </p:sp>
      <p:sp>
        <p:nvSpPr>
          <p:cNvPr id="3" name="AutoShape 10" descr="Meme Shaggy Sticker - Meme Shaggy Carl - Discover &amp; Share GIF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dirty="0"/>
          </a:p>
        </p:txBody>
      </p:sp>
      <p:sp>
        <p:nvSpPr>
          <p:cNvPr id="4" name="AutoShape 12" descr="Meme Shaggy Sticker - Meme Shaggy Carl - Discover &amp; Share GIF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dirty="0"/>
          </a:p>
        </p:txBody>
      </p:sp>
      <p:sp>
        <p:nvSpPr>
          <p:cNvPr id="5" name="AutoShape 14" descr="Meme Shaggy Sticker - Meme Shaggy Carl - Discover &amp; Share GIFs"/>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dirty="0"/>
          </a:p>
        </p:txBody>
      </p:sp>
      <p:sp>
        <p:nvSpPr>
          <p:cNvPr id="6" name="AutoShape 16" descr="Meme Shaggy Sticker - Meme Shaggy Carl - Discover &amp; Share GIFs"/>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dirty="0"/>
          </a:p>
        </p:txBody>
      </p:sp>
      <p:sp>
        <p:nvSpPr>
          <p:cNvPr id="8" name="AutoShape 18" descr="Meme Shaggy Sticker - Meme Shaggy Carl - Discover &amp; Share GIFs"/>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dirty="0"/>
          </a:p>
        </p:txBody>
      </p:sp>
      <p:sp>
        <p:nvSpPr>
          <p:cNvPr id="9" name="AutoShape 20" descr="Meme Shaggy Sticker - Meme Shaggy Carl - Discover &amp; Share GIFs"/>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dirty="0"/>
          </a:p>
        </p:txBody>
      </p:sp>
      <p:sp>
        <p:nvSpPr>
          <p:cNvPr id="10" name="AutoShape 23" descr="Musica de los 80's. Niño bailando on Make a GIF"/>
          <p:cNvSpPr>
            <a:spLocks noChangeAspect="1" noChangeArrowheads="1"/>
          </p:cNvSpPr>
          <p:nvPr/>
        </p:nvSpPr>
        <p:spPr bwMode="auto">
          <a:xfrm>
            <a:off x="1222375" y="92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dirty="0"/>
          </a:p>
        </p:txBody>
      </p:sp>
      <p:pic>
        <p:nvPicPr>
          <p:cNvPr id="1049" name="Picture 25" descr="Meme Shaggy Sticker - Meme Shaggy Carl - Discover &amp; Share GIF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502991" y="3246856"/>
            <a:ext cx="2091338" cy="1561533"/>
          </a:xfrm>
          <a:prstGeom prst="rect">
            <a:avLst/>
          </a:prstGeom>
          <a:noFill/>
          <a:extLst>
            <a:ext uri="{909E8E84-426E-40DD-AFC4-6F175D3DCCD1}">
              <a14:hiddenFill xmlns:a14="http://schemas.microsoft.com/office/drawing/2010/main">
                <a:solidFill>
                  <a:srgbClr val="FFFFFF"/>
                </a:solidFill>
              </a14:hiddenFill>
            </a:ext>
          </a:extLst>
        </p:spPr>
      </p:pic>
      <p:pic>
        <p:nvPicPr>
          <p:cNvPr id="1051" name="Picture 27" descr="Niño bailando electro on Make a 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098897" y="247166"/>
            <a:ext cx="2045104" cy="1655142"/>
          </a:xfrm>
          <a:prstGeom prst="rect">
            <a:avLst/>
          </a:prstGeom>
          <a:noFill/>
          <a:extLst>
            <a:ext uri="{909E8E84-426E-40DD-AFC4-6F175D3DCCD1}">
              <a14:hiddenFill xmlns:a14="http://schemas.microsoft.com/office/drawing/2010/main">
                <a:solidFill>
                  <a:srgbClr val="FFFFFF"/>
                </a:solidFill>
              </a14:hiddenFill>
            </a:ext>
          </a:extLst>
        </p:spPr>
      </p:pic>
      <p:pic>
        <p:nvPicPr>
          <p:cNvPr id="1059" name="Picture 35" descr="Vaca bailando | Memespedia | Fandom"/>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894454" y="3969022"/>
            <a:ext cx="2249547" cy="1880871"/>
          </a:xfrm>
          <a:prstGeom prst="rect">
            <a:avLst/>
          </a:prstGeom>
          <a:noFill/>
          <a:extLst>
            <a:ext uri="{909E8E84-426E-40DD-AFC4-6F175D3DCCD1}">
              <a14:hiddenFill xmlns:a14="http://schemas.microsoft.com/office/drawing/2010/main">
                <a:solidFill>
                  <a:srgbClr val="FFFFFF"/>
                </a:solidFill>
              </a14:hiddenFill>
            </a:ext>
          </a:extLst>
        </p:spPr>
      </p:pic>
      <p:pic>
        <p:nvPicPr>
          <p:cNvPr id="1061" name="Picture 37" descr="Pizza Rolls Spongebob Dancing GIF - Pizza Rolls Spongebob Dancing Spongebob  - Descubre &amp; Comparte GIFs"/>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3969022"/>
            <a:ext cx="1700815" cy="1700815"/>
          </a:xfrm>
          <a:prstGeom prst="rect">
            <a:avLst/>
          </a:prstGeom>
          <a:noFill/>
          <a:extLst>
            <a:ext uri="{909E8E84-426E-40DD-AFC4-6F175D3DCCD1}">
              <a14:hiddenFill xmlns:a14="http://schemas.microsoft.com/office/drawing/2010/main">
                <a:solidFill>
                  <a:srgbClr val="FFFFFF"/>
                </a:solidFill>
              </a14:hiddenFill>
            </a:ext>
          </a:extLst>
        </p:spPr>
      </p:pic>
      <p:pic>
        <p:nvPicPr>
          <p:cNvPr id="1063" name="Picture 39" descr="Yoshi Bailando | Memespedia | Fandom"/>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817576" y="1531938"/>
            <a:ext cx="1510190" cy="1234232"/>
          </a:xfrm>
          <a:prstGeom prst="rect">
            <a:avLst/>
          </a:prstGeom>
          <a:noFill/>
          <a:extLst>
            <a:ext uri="{909E8E84-426E-40DD-AFC4-6F175D3DCCD1}">
              <a14:hiddenFill xmlns:a14="http://schemas.microsoft.com/office/drawing/2010/main">
                <a:solidFill>
                  <a:srgbClr val="FFFFFF"/>
                </a:solidFill>
              </a14:hiddenFill>
            </a:ext>
          </a:extLst>
        </p:spPr>
      </p:pic>
      <p:sp>
        <p:nvSpPr>
          <p:cNvPr id="11" name="AutoShape 41" descr="celular bailando con musica de fondo on Make a GIF"/>
          <p:cNvSpPr>
            <a:spLocks noChangeAspect="1" noChangeArrowheads="1"/>
          </p:cNvSpPr>
          <p:nvPr/>
        </p:nvSpPr>
        <p:spPr bwMode="auto">
          <a:xfrm>
            <a:off x="1374775" y="1074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dirty="0"/>
          </a:p>
        </p:txBody>
      </p:sp>
      <p:sp>
        <p:nvSpPr>
          <p:cNvPr id="12" name="AutoShape 43" descr="celular bailando con musica de fondo on Make a GIF"/>
          <p:cNvSpPr>
            <a:spLocks noChangeAspect="1" noChangeArrowheads="1"/>
          </p:cNvSpPr>
          <p:nvPr/>
        </p:nvSpPr>
        <p:spPr bwMode="auto">
          <a:xfrm>
            <a:off x="1527175" y="1227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dirty="0"/>
          </a:p>
        </p:txBody>
      </p:sp>
      <p:sp>
        <p:nvSpPr>
          <p:cNvPr id="13" name="AutoShape 45" descr="celular bailando con musica de fondo on Make a GIF"/>
          <p:cNvSpPr>
            <a:spLocks noChangeAspect="1" noChangeArrowheads="1"/>
          </p:cNvSpPr>
          <p:nvPr/>
        </p:nvSpPr>
        <p:spPr bwMode="auto">
          <a:xfrm>
            <a:off x="1679575" y="1379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dirty="0"/>
          </a:p>
        </p:txBody>
      </p:sp>
      <p:sp>
        <p:nvSpPr>
          <p:cNvPr id="14" name="AutoShape 47" descr="celular bailando con musica de fondo on Make a GIF"/>
          <p:cNvSpPr>
            <a:spLocks noChangeAspect="1" noChangeArrowheads="1"/>
          </p:cNvSpPr>
          <p:nvPr/>
        </p:nvSpPr>
        <p:spPr bwMode="auto">
          <a:xfrm>
            <a:off x="1831975" y="1531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dirty="0"/>
          </a:p>
        </p:txBody>
      </p:sp>
    </p:spTree>
    <p:extLst>
      <p:ext uri="{BB962C8B-B14F-4D97-AF65-F5344CB8AC3E}">
        <p14:creationId xmlns:p14="http://schemas.microsoft.com/office/powerpoint/2010/main" val="388766162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63"/>
                                        </p:tgtEl>
                                        <p:attrNameLst>
                                          <p:attrName>style.visibility</p:attrName>
                                        </p:attrNameLst>
                                      </p:cBhvr>
                                      <p:to>
                                        <p:strVal val="visible"/>
                                      </p:to>
                                    </p:set>
                                    <p:animEffect transition="in" filter="fade">
                                      <p:cBhvr>
                                        <p:cTn id="12" dur="1000"/>
                                        <p:tgtEl>
                                          <p:spTgt spid="1063"/>
                                        </p:tgtEl>
                                      </p:cBhvr>
                                    </p:animEffect>
                                    <p:anim calcmode="lin" valueType="num">
                                      <p:cBhvr>
                                        <p:cTn id="13" dur="1000" fill="hold"/>
                                        <p:tgtEl>
                                          <p:spTgt spid="1063"/>
                                        </p:tgtEl>
                                        <p:attrNameLst>
                                          <p:attrName>ppt_x</p:attrName>
                                        </p:attrNameLst>
                                      </p:cBhvr>
                                      <p:tavLst>
                                        <p:tav tm="0">
                                          <p:val>
                                            <p:strVal val="#ppt_x"/>
                                          </p:val>
                                        </p:tav>
                                        <p:tav tm="100000">
                                          <p:val>
                                            <p:strVal val="#ppt_x"/>
                                          </p:val>
                                        </p:tav>
                                      </p:tavLst>
                                    </p:anim>
                                    <p:anim calcmode="lin" valueType="num">
                                      <p:cBhvr>
                                        <p:cTn id="14" dur="1000" fill="hold"/>
                                        <p:tgtEl>
                                          <p:spTgt spid="106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051"/>
                                        </p:tgtEl>
                                        <p:attrNameLst>
                                          <p:attrName>style.visibility</p:attrName>
                                        </p:attrNameLst>
                                      </p:cBhvr>
                                      <p:to>
                                        <p:strVal val="visible"/>
                                      </p:to>
                                    </p:set>
                                    <p:animEffect transition="in" filter="barn(inVertical)">
                                      <p:cBhvr>
                                        <p:cTn id="19" dur="500"/>
                                        <p:tgtEl>
                                          <p:spTgt spid="1051"/>
                                        </p:tgtEl>
                                      </p:cBhvr>
                                    </p:animEffect>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nodeType="clickEffect">
                                  <p:stCondLst>
                                    <p:cond delay="0"/>
                                  </p:stCondLst>
                                  <p:childTnLst>
                                    <p:set>
                                      <p:cBhvr>
                                        <p:cTn id="23" dur="1" fill="hold">
                                          <p:stCondLst>
                                            <p:cond delay="0"/>
                                          </p:stCondLst>
                                        </p:cTn>
                                        <p:tgtEl>
                                          <p:spTgt spid="1061"/>
                                        </p:tgtEl>
                                        <p:attrNameLst>
                                          <p:attrName>style.visibility</p:attrName>
                                        </p:attrNameLst>
                                      </p:cBhvr>
                                      <p:to>
                                        <p:strVal val="visible"/>
                                      </p:to>
                                    </p:set>
                                    <p:animEffect transition="in" filter="wipe(down)">
                                      <p:cBhvr>
                                        <p:cTn id="24" dur="580">
                                          <p:stCondLst>
                                            <p:cond delay="0"/>
                                          </p:stCondLst>
                                        </p:cTn>
                                        <p:tgtEl>
                                          <p:spTgt spid="1061"/>
                                        </p:tgtEl>
                                      </p:cBhvr>
                                    </p:animEffect>
                                    <p:anim calcmode="lin" valueType="num">
                                      <p:cBhvr>
                                        <p:cTn id="25" dur="1822" tmFilter="0,0; 0.14,0.36; 0.43,0.73; 0.71,0.91; 1.0,1.0">
                                          <p:stCondLst>
                                            <p:cond delay="0"/>
                                          </p:stCondLst>
                                        </p:cTn>
                                        <p:tgtEl>
                                          <p:spTgt spid="1061"/>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1061"/>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1061"/>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1061"/>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1061"/>
                                        </p:tgtEl>
                                        <p:attrNameLst>
                                          <p:attrName>ppt_y</p:attrName>
                                        </p:attrNameLst>
                                      </p:cBhvr>
                                      <p:tavLst>
                                        <p:tav tm="0" fmla="#ppt_y-sin(pi*$)/81">
                                          <p:val>
                                            <p:fltVal val="0"/>
                                          </p:val>
                                        </p:tav>
                                        <p:tav tm="100000">
                                          <p:val>
                                            <p:fltVal val="1"/>
                                          </p:val>
                                        </p:tav>
                                      </p:tavLst>
                                    </p:anim>
                                    <p:animScale>
                                      <p:cBhvr>
                                        <p:cTn id="30" dur="26">
                                          <p:stCondLst>
                                            <p:cond delay="650"/>
                                          </p:stCondLst>
                                        </p:cTn>
                                        <p:tgtEl>
                                          <p:spTgt spid="1061"/>
                                        </p:tgtEl>
                                      </p:cBhvr>
                                      <p:to x="100000" y="60000"/>
                                    </p:animScale>
                                    <p:animScale>
                                      <p:cBhvr>
                                        <p:cTn id="31" dur="166" decel="50000">
                                          <p:stCondLst>
                                            <p:cond delay="676"/>
                                          </p:stCondLst>
                                        </p:cTn>
                                        <p:tgtEl>
                                          <p:spTgt spid="1061"/>
                                        </p:tgtEl>
                                      </p:cBhvr>
                                      <p:to x="100000" y="100000"/>
                                    </p:animScale>
                                    <p:animScale>
                                      <p:cBhvr>
                                        <p:cTn id="32" dur="26">
                                          <p:stCondLst>
                                            <p:cond delay="1312"/>
                                          </p:stCondLst>
                                        </p:cTn>
                                        <p:tgtEl>
                                          <p:spTgt spid="1061"/>
                                        </p:tgtEl>
                                      </p:cBhvr>
                                      <p:to x="100000" y="80000"/>
                                    </p:animScale>
                                    <p:animScale>
                                      <p:cBhvr>
                                        <p:cTn id="33" dur="166" decel="50000">
                                          <p:stCondLst>
                                            <p:cond delay="1338"/>
                                          </p:stCondLst>
                                        </p:cTn>
                                        <p:tgtEl>
                                          <p:spTgt spid="1061"/>
                                        </p:tgtEl>
                                      </p:cBhvr>
                                      <p:to x="100000" y="100000"/>
                                    </p:animScale>
                                    <p:animScale>
                                      <p:cBhvr>
                                        <p:cTn id="34" dur="26">
                                          <p:stCondLst>
                                            <p:cond delay="1642"/>
                                          </p:stCondLst>
                                        </p:cTn>
                                        <p:tgtEl>
                                          <p:spTgt spid="1061"/>
                                        </p:tgtEl>
                                      </p:cBhvr>
                                      <p:to x="100000" y="90000"/>
                                    </p:animScale>
                                    <p:animScale>
                                      <p:cBhvr>
                                        <p:cTn id="35" dur="166" decel="50000">
                                          <p:stCondLst>
                                            <p:cond delay="1668"/>
                                          </p:stCondLst>
                                        </p:cTn>
                                        <p:tgtEl>
                                          <p:spTgt spid="1061"/>
                                        </p:tgtEl>
                                      </p:cBhvr>
                                      <p:to x="100000" y="100000"/>
                                    </p:animScale>
                                    <p:animScale>
                                      <p:cBhvr>
                                        <p:cTn id="36" dur="26">
                                          <p:stCondLst>
                                            <p:cond delay="1808"/>
                                          </p:stCondLst>
                                        </p:cTn>
                                        <p:tgtEl>
                                          <p:spTgt spid="1061"/>
                                        </p:tgtEl>
                                      </p:cBhvr>
                                      <p:to x="100000" y="95000"/>
                                    </p:animScale>
                                    <p:animScale>
                                      <p:cBhvr>
                                        <p:cTn id="37" dur="166" decel="50000">
                                          <p:stCondLst>
                                            <p:cond delay="1834"/>
                                          </p:stCondLst>
                                        </p:cTn>
                                        <p:tgtEl>
                                          <p:spTgt spid="1061"/>
                                        </p:tgtEl>
                                      </p:cBhvr>
                                      <p:to x="100000" y="100000"/>
                                    </p:animScale>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7170"/>
                                        </p:tgtEl>
                                        <p:attrNameLst>
                                          <p:attrName>style.visibility</p:attrName>
                                        </p:attrNameLst>
                                      </p:cBhvr>
                                      <p:to>
                                        <p:strVal val="visible"/>
                                      </p:to>
                                    </p:set>
                                    <p:anim calcmode="lin" valueType="num">
                                      <p:cBhvr>
                                        <p:cTn id="42" dur="500" fill="hold"/>
                                        <p:tgtEl>
                                          <p:spTgt spid="7170"/>
                                        </p:tgtEl>
                                        <p:attrNameLst>
                                          <p:attrName>ppt_w</p:attrName>
                                        </p:attrNameLst>
                                      </p:cBhvr>
                                      <p:tavLst>
                                        <p:tav tm="0">
                                          <p:val>
                                            <p:fltVal val="0"/>
                                          </p:val>
                                        </p:tav>
                                        <p:tav tm="100000">
                                          <p:val>
                                            <p:strVal val="#ppt_w"/>
                                          </p:val>
                                        </p:tav>
                                      </p:tavLst>
                                    </p:anim>
                                    <p:anim calcmode="lin" valueType="num">
                                      <p:cBhvr>
                                        <p:cTn id="43" dur="500" fill="hold"/>
                                        <p:tgtEl>
                                          <p:spTgt spid="7170"/>
                                        </p:tgtEl>
                                        <p:attrNameLst>
                                          <p:attrName>ppt_h</p:attrName>
                                        </p:attrNameLst>
                                      </p:cBhvr>
                                      <p:tavLst>
                                        <p:tav tm="0">
                                          <p:val>
                                            <p:fltVal val="0"/>
                                          </p:val>
                                        </p:tav>
                                        <p:tav tm="100000">
                                          <p:val>
                                            <p:strVal val="#ppt_h"/>
                                          </p:val>
                                        </p:tav>
                                      </p:tavLst>
                                    </p:anim>
                                    <p:animEffect transition="in" filter="fade">
                                      <p:cBhvr>
                                        <p:cTn id="44" dur="500"/>
                                        <p:tgtEl>
                                          <p:spTgt spid="7170"/>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1049"/>
                                        </p:tgtEl>
                                        <p:attrNameLst>
                                          <p:attrName>style.visibility</p:attrName>
                                        </p:attrNameLst>
                                      </p:cBhvr>
                                      <p:to>
                                        <p:strVal val="visible"/>
                                      </p:to>
                                    </p:set>
                                    <p:animEffect transition="in" filter="randombar(horizontal)">
                                      <p:cBhvr>
                                        <p:cTn id="49" dur="500"/>
                                        <p:tgtEl>
                                          <p:spTgt spid="1049"/>
                                        </p:tgtEl>
                                      </p:cBhvr>
                                    </p:animEffect>
                                  </p:childTnLst>
                                </p:cTn>
                              </p:par>
                            </p:childTnLst>
                          </p:cTn>
                        </p:par>
                      </p:childTnLst>
                    </p:cTn>
                  </p:par>
                  <p:par>
                    <p:cTn id="50" fill="hold">
                      <p:stCondLst>
                        <p:cond delay="indefinite"/>
                      </p:stCondLst>
                      <p:childTnLst>
                        <p:par>
                          <p:cTn id="51" fill="hold">
                            <p:stCondLst>
                              <p:cond delay="0"/>
                            </p:stCondLst>
                            <p:childTnLst>
                              <p:par>
                                <p:cTn id="52" presetID="45" presetClass="entr" presetSubtype="0" fill="hold" nodeType="clickEffect">
                                  <p:stCondLst>
                                    <p:cond delay="0"/>
                                  </p:stCondLst>
                                  <p:childTnLst>
                                    <p:set>
                                      <p:cBhvr>
                                        <p:cTn id="53" dur="1" fill="hold">
                                          <p:stCondLst>
                                            <p:cond delay="0"/>
                                          </p:stCondLst>
                                        </p:cTn>
                                        <p:tgtEl>
                                          <p:spTgt spid="1059"/>
                                        </p:tgtEl>
                                        <p:attrNameLst>
                                          <p:attrName>style.visibility</p:attrName>
                                        </p:attrNameLst>
                                      </p:cBhvr>
                                      <p:to>
                                        <p:strVal val="visible"/>
                                      </p:to>
                                    </p:set>
                                    <p:animEffect transition="in" filter="fade">
                                      <p:cBhvr>
                                        <p:cTn id="54" dur="2000"/>
                                        <p:tgtEl>
                                          <p:spTgt spid="1059"/>
                                        </p:tgtEl>
                                      </p:cBhvr>
                                    </p:animEffect>
                                    <p:anim calcmode="lin" valueType="num">
                                      <p:cBhvr>
                                        <p:cTn id="55" dur="2000" fill="hold"/>
                                        <p:tgtEl>
                                          <p:spTgt spid="1059"/>
                                        </p:tgtEl>
                                        <p:attrNameLst>
                                          <p:attrName>ppt_w</p:attrName>
                                        </p:attrNameLst>
                                      </p:cBhvr>
                                      <p:tavLst>
                                        <p:tav tm="0" fmla="#ppt_w*sin(2.5*pi*$)">
                                          <p:val>
                                            <p:fltVal val="0"/>
                                          </p:val>
                                        </p:tav>
                                        <p:tav tm="100000">
                                          <p:val>
                                            <p:fltVal val="1"/>
                                          </p:val>
                                        </p:tav>
                                      </p:tavLst>
                                    </p:anim>
                                    <p:anim calcmode="lin" valueType="num">
                                      <p:cBhvr>
                                        <p:cTn id="56" dur="2000" fill="hold"/>
                                        <p:tgtEl>
                                          <p:spTgt spid="1059"/>
                                        </p:tgtEl>
                                        <p:attrNameLst>
                                          <p:attrName>ppt_h</p:attrName>
                                        </p:attrNameLst>
                                      </p:cBhvr>
                                      <p:tavLst>
                                        <p:tav tm="0">
                                          <p:val>
                                            <p:strVal val="#ppt_h"/>
                                          </p:val>
                                        </p:tav>
                                        <p:tav tm="100000">
                                          <p:val>
                                            <p:strVal val="#ppt_h"/>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1026"/>
                                        </p:tgtEl>
                                        <p:attrNameLst>
                                          <p:attrName>style.visibility</p:attrName>
                                        </p:attrNameLst>
                                      </p:cBhvr>
                                      <p:to>
                                        <p:strVal val="visible"/>
                                      </p:to>
                                    </p:set>
                                    <p:animEffect transition="in" filter="fade">
                                      <p:cBhvr>
                                        <p:cTn id="61" dur="1000"/>
                                        <p:tgtEl>
                                          <p:spTgt spid="1026"/>
                                        </p:tgtEl>
                                      </p:cBhvr>
                                    </p:animEffect>
                                    <p:anim calcmode="lin" valueType="num">
                                      <p:cBhvr>
                                        <p:cTn id="62" dur="1000" fill="hold"/>
                                        <p:tgtEl>
                                          <p:spTgt spid="1026"/>
                                        </p:tgtEl>
                                        <p:attrNameLst>
                                          <p:attrName>ppt_x</p:attrName>
                                        </p:attrNameLst>
                                      </p:cBhvr>
                                      <p:tavLst>
                                        <p:tav tm="0">
                                          <p:val>
                                            <p:strVal val="#ppt_x"/>
                                          </p:val>
                                        </p:tav>
                                        <p:tav tm="100000">
                                          <p:val>
                                            <p:strVal val="#ppt_x"/>
                                          </p:val>
                                        </p:tav>
                                      </p:tavLst>
                                    </p:anim>
                                    <p:anim calcmode="lin" valueType="num">
                                      <p:cBhvr>
                                        <p:cTn id="63"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normAutofit fontScale="90000"/>
          </a:bodyPr>
          <a:lstStyle/>
          <a:p>
            <a:r>
              <a:rPr lang="es-MX" dirty="0" smtClean="0"/>
              <a:t>Actividades</a:t>
            </a:r>
            <a:br>
              <a:rPr lang="es-MX" dirty="0" smtClean="0"/>
            </a:br>
            <a:endParaRPr lang="es-ES" dirty="0"/>
          </a:p>
        </p:txBody>
      </p:sp>
      <p:pic>
        <p:nvPicPr>
          <p:cNvPr id="102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3568" y="1772816"/>
            <a:ext cx="7704856" cy="4353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1168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barn(inVertical)">
                                      <p:cBhvr>
                                        <p:cTn id="12"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p:txBody>
          <a:bodyPr>
            <a:normAutofit fontScale="90000"/>
          </a:bodyPr>
          <a:lstStyle/>
          <a:p>
            <a:r>
              <a:rPr lang="es-MX" dirty="0" smtClean="0"/>
              <a:t>POWER POINT Y SU UTILIDAD</a:t>
            </a:r>
            <a:br>
              <a:rPr lang="es-MX" dirty="0" smtClean="0"/>
            </a:br>
            <a:endParaRPr lang="es-ES" dirty="0"/>
          </a:p>
        </p:txBody>
      </p:sp>
      <p:sp>
        <p:nvSpPr>
          <p:cNvPr id="5" name="4 Marcador de texto"/>
          <p:cNvSpPr>
            <a:spLocks noGrp="1"/>
          </p:cNvSpPr>
          <p:nvPr>
            <p:ph type="body" idx="1"/>
          </p:nvPr>
        </p:nvSpPr>
        <p:spPr/>
        <p:txBody>
          <a:bodyPr>
            <a:normAutofit/>
          </a:bodyPr>
          <a:lstStyle/>
          <a:p>
            <a:r>
              <a:rPr lang="es-MX" sz="1100" dirty="0" smtClean="0"/>
              <a:t>DEFINICION</a:t>
            </a:r>
            <a:endParaRPr lang="es-ES" sz="1100" dirty="0"/>
          </a:p>
        </p:txBody>
      </p:sp>
      <p:sp>
        <p:nvSpPr>
          <p:cNvPr id="6" name="5 Marcador de contenido"/>
          <p:cNvSpPr>
            <a:spLocks noGrp="1"/>
          </p:cNvSpPr>
          <p:nvPr>
            <p:ph sz="half" idx="2"/>
          </p:nvPr>
        </p:nvSpPr>
        <p:spPr>
          <a:xfrm>
            <a:off x="454883" y="3356992"/>
            <a:ext cx="3820055" cy="2697163"/>
          </a:xfrm>
        </p:spPr>
        <p:txBody>
          <a:bodyPr>
            <a:normAutofit fontScale="92500" lnSpcReduction="20000"/>
          </a:bodyPr>
          <a:lstStyle/>
          <a:p>
            <a:r>
              <a:rPr lang="es-419" dirty="0"/>
              <a:t>Microsoft PowerPoint es un software de presentación de diapositivas que permite a los usuarios crear, editar y mostrar información de manera visual y organizada. Pertenece al paquete de programas de Microsoft Office y se utiliza ampliamente en entornos educativos, empresariales y personales. </a:t>
            </a:r>
            <a:endParaRPr lang="es-ES" dirty="0"/>
          </a:p>
        </p:txBody>
      </p:sp>
      <p:sp>
        <p:nvSpPr>
          <p:cNvPr id="7" name="6 Marcador de texto"/>
          <p:cNvSpPr>
            <a:spLocks noGrp="1"/>
          </p:cNvSpPr>
          <p:nvPr>
            <p:ph type="body" sz="quarter" idx="3"/>
          </p:nvPr>
        </p:nvSpPr>
        <p:spPr>
          <a:xfrm>
            <a:off x="4788024" y="927411"/>
            <a:ext cx="3822192" cy="639762"/>
          </a:xfrm>
        </p:spPr>
        <p:txBody>
          <a:bodyPr>
            <a:normAutofit/>
          </a:bodyPr>
          <a:lstStyle/>
          <a:p>
            <a:r>
              <a:rPr lang="es-MX" sz="1100" dirty="0" smtClean="0"/>
              <a:t>UTILIDAD</a:t>
            </a:r>
          </a:p>
        </p:txBody>
      </p:sp>
      <p:sp>
        <p:nvSpPr>
          <p:cNvPr id="8" name="7 Marcador de contenido"/>
          <p:cNvSpPr>
            <a:spLocks noGrp="1"/>
          </p:cNvSpPr>
          <p:nvPr>
            <p:ph sz="quarter" idx="4"/>
          </p:nvPr>
        </p:nvSpPr>
        <p:spPr>
          <a:xfrm>
            <a:off x="4427984" y="1484784"/>
            <a:ext cx="4536504" cy="3717031"/>
          </a:xfrm>
        </p:spPr>
        <p:txBody>
          <a:bodyPr>
            <a:noAutofit/>
          </a:bodyPr>
          <a:lstStyle/>
          <a:p>
            <a:r>
              <a:rPr lang="es-419" sz="1200" dirty="0"/>
              <a:t>Utilidad de PowerPoint</a:t>
            </a:r>
          </a:p>
          <a:p>
            <a:r>
              <a:rPr lang="es-419" sz="1200" dirty="0"/>
              <a:t>La principal utilidad de PowerPoint es facilitar la comunicación de ideas, datos y proyectos a través de un formato visualmente atractivo y fácil de seguir. Algunas de sus funciones clave incluyen: </a:t>
            </a:r>
          </a:p>
          <a:p>
            <a:r>
              <a:rPr lang="es-419" sz="1200" dirty="0"/>
              <a:t>Creación de presentaciones visuales: Permite combinar texto, imágenes, gráficos, videos, tablas y otros elementos multimedia en una serie de diapositivas, lo que hace la información más fácil de entender y recordar.</a:t>
            </a:r>
          </a:p>
          <a:p>
            <a:r>
              <a:rPr lang="es-419" sz="1200" dirty="0"/>
              <a:t>Diseño profesional: Ofrece una gran variedad de plantillas, temas y herramientas de diseño que permiten crear presentaciones de alta calidad, incluso sin tener experiencia en diseño gráfico.</a:t>
            </a:r>
          </a:p>
          <a:p>
            <a:r>
              <a:rPr lang="es-419" sz="1200" dirty="0"/>
              <a:t>Narración y apoyo visual: Sirve como una guía para el orador, destacando los puntos clave y manteniendo a la audiencia concentrada. Puede utilizarse para contar una historia o para reforzar la explicación de un tema.</a:t>
            </a:r>
          </a:p>
          <a:p>
            <a:r>
              <a:rPr lang="es-419" sz="1200" dirty="0"/>
              <a:t>Personalización avanzada: Permite a los usuarios personalizar esquemas de color, añadir animaciones y transiciones entre diapositivas para hacer la presentación más dinámica.</a:t>
            </a:r>
          </a:p>
          <a:p>
            <a:r>
              <a:rPr lang="es-419" sz="1200" dirty="0"/>
              <a:t>Colaboración en tiempo real: Los usuarios pueden trabajar juntos en la misma presentación desde cualquier lugar y en diferentes dispositivos, facilitando la edición compartida de proyectos.</a:t>
            </a:r>
          </a:p>
          <a:p>
            <a:r>
              <a:rPr lang="es-419" sz="1200" dirty="0"/>
              <a:t>Creación de material didáctico: Los profesores pueden usarlo para desarrollar lecciones interactivas, cuestionarios o tutoriales para sus estudiantes. </a:t>
            </a:r>
            <a:endParaRPr lang="es-ES" sz="1200" dirty="0"/>
          </a:p>
        </p:txBody>
      </p:sp>
      <p:sp>
        <p:nvSpPr>
          <p:cNvPr id="9" name="AutoShape 2" descr="📌 PowerPoint - Qué es, Historia, Significado y Concepto"/>
          <p:cNvSpPr>
            <a:spLocks noChangeAspect="1" noChangeArrowheads="1"/>
          </p:cNvSpPr>
          <p:nvPr/>
        </p:nvSpPr>
        <p:spPr bwMode="auto">
          <a:xfrm>
            <a:off x="155575" y="-13652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40" y="908720"/>
            <a:ext cx="28575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70700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051"/>
                                        </p:tgtEl>
                                        <p:attrNameLst>
                                          <p:attrName>style.visibility</p:attrName>
                                        </p:attrNameLst>
                                      </p:cBhvr>
                                      <p:to>
                                        <p:strVal val="visible"/>
                                      </p:to>
                                    </p:set>
                                    <p:animEffect transition="in" filter="circle(in)">
                                      <p:cBhvr>
                                        <p:cTn id="12" dur="2000"/>
                                        <p:tgtEl>
                                          <p:spTgt spid="2051"/>
                                        </p:tgtEl>
                                      </p:cBhvr>
                                    </p:animEffect>
                                  </p:childTnLst>
                                </p:cTn>
                              </p:par>
                            </p:childTnLst>
                          </p:cTn>
                        </p:par>
                      </p:childTnLst>
                    </p:cTn>
                  </p:par>
                  <p:par>
                    <p:cTn id="13" fill="hold">
                      <p:stCondLst>
                        <p:cond delay="indefinite"/>
                      </p:stCondLst>
                      <p:childTnLst>
                        <p:par>
                          <p:cTn id="14" fill="hold">
                            <p:stCondLst>
                              <p:cond delay="0"/>
                            </p:stCondLst>
                            <p:childTnLst>
                              <p:par>
                                <p:cTn id="15" presetID="45" presetClass="entr" presetSubtype="0"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2000"/>
                                        <p:tgtEl>
                                          <p:spTgt spid="5">
                                            <p:txEl>
                                              <p:pRg st="0" end="0"/>
                                            </p:txEl>
                                          </p:spTgt>
                                        </p:tgtEl>
                                      </p:cBhvr>
                                    </p:animEffect>
                                    <p:anim calcmode="lin" valueType="num">
                                      <p:cBhvr>
                                        <p:cTn id="18" dur="2000" fill="hold"/>
                                        <p:tgtEl>
                                          <p:spTgt spid="5">
                                            <p:txEl>
                                              <p:pRg st="0" end="0"/>
                                            </p:txEl>
                                          </p:spTgt>
                                        </p:tgtEl>
                                        <p:attrNameLst>
                                          <p:attrName>ppt_w</p:attrName>
                                        </p:attrNameLst>
                                      </p:cBhvr>
                                      <p:tavLst>
                                        <p:tav tm="0" fmla="#ppt_w*sin(2.5*pi*$)">
                                          <p:val>
                                            <p:fltVal val="0"/>
                                          </p:val>
                                        </p:tav>
                                        <p:tav tm="100000">
                                          <p:val>
                                            <p:fltVal val="1"/>
                                          </p:val>
                                        </p:tav>
                                      </p:tavLst>
                                    </p:anim>
                                    <p:anim calcmode="lin" valueType="num">
                                      <p:cBhvr>
                                        <p:cTn id="19" dur="2000" fill="hold"/>
                                        <p:tgtEl>
                                          <p:spTgt spid="5">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7">
                                            <p:txEl>
                                              <p:pRg st="0" end="0"/>
                                            </p:txEl>
                                          </p:spTgt>
                                        </p:tgtEl>
                                        <p:attrNameLst>
                                          <p:attrName>style.visibility</p:attrName>
                                        </p:attrNameLst>
                                      </p:cBhvr>
                                      <p:to>
                                        <p:strVal val="visible"/>
                                      </p:to>
                                    </p:set>
                                    <p:anim calcmode="lin" valueType="num">
                                      <p:cBhvr>
                                        <p:cTn id="24"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25"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26" dur="500"/>
                                        <p:tgtEl>
                                          <p:spTgt spid="7">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6">
                                            <p:txEl>
                                              <p:pRg st="0" end="0"/>
                                            </p:txEl>
                                          </p:spTgt>
                                        </p:tgtEl>
                                        <p:attrNameLst>
                                          <p:attrName>style.visibility</p:attrName>
                                        </p:attrNameLst>
                                      </p:cBhvr>
                                      <p:to>
                                        <p:strVal val="visible"/>
                                      </p:to>
                                    </p:set>
                                    <p:anim calcmode="lin" valueType="num">
                                      <p:cBhvr>
                                        <p:cTn id="31" dur="1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32" dur="1000" fill="hold"/>
                                        <p:tgtEl>
                                          <p:spTgt spid="6">
                                            <p:txEl>
                                              <p:pRg st="0" end="0"/>
                                            </p:txEl>
                                          </p:spTgt>
                                        </p:tgtEl>
                                        <p:attrNameLst>
                                          <p:attrName>ppt_h</p:attrName>
                                        </p:attrNameLst>
                                      </p:cBhvr>
                                      <p:tavLst>
                                        <p:tav tm="0">
                                          <p:val>
                                            <p:fltVal val="0"/>
                                          </p:val>
                                        </p:tav>
                                        <p:tav tm="100000">
                                          <p:val>
                                            <p:strVal val="#ppt_h"/>
                                          </p:val>
                                        </p:tav>
                                      </p:tavLst>
                                    </p:anim>
                                    <p:anim calcmode="lin" valueType="num">
                                      <p:cBhvr>
                                        <p:cTn id="33" dur="1000" fill="hold"/>
                                        <p:tgtEl>
                                          <p:spTgt spid="6">
                                            <p:txEl>
                                              <p:pRg st="0" end="0"/>
                                            </p:txEl>
                                          </p:spTgt>
                                        </p:tgtEl>
                                        <p:attrNameLst>
                                          <p:attrName>style.rotation</p:attrName>
                                        </p:attrNameLst>
                                      </p:cBhvr>
                                      <p:tavLst>
                                        <p:tav tm="0">
                                          <p:val>
                                            <p:fltVal val="90"/>
                                          </p:val>
                                        </p:tav>
                                        <p:tav tm="100000">
                                          <p:val>
                                            <p:fltVal val="0"/>
                                          </p:val>
                                        </p:tav>
                                      </p:tavLst>
                                    </p:anim>
                                    <p:animEffect transition="in" filter="fade">
                                      <p:cBhvr>
                                        <p:cTn id="34" dur="1000"/>
                                        <p:tgtEl>
                                          <p:spTgt spid="6">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8">
                                            <p:txEl>
                                              <p:pRg st="0" end="0"/>
                                            </p:txEl>
                                          </p:spTgt>
                                        </p:tgtEl>
                                        <p:attrNameLst>
                                          <p:attrName>style.visibility</p:attrName>
                                        </p:attrNameLst>
                                      </p:cBhvr>
                                      <p:to>
                                        <p:strVal val="visible"/>
                                      </p:to>
                                    </p:set>
                                    <p:animEffect transition="in" filter="fade">
                                      <p:cBhvr>
                                        <p:cTn id="39" dur="1000"/>
                                        <p:tgtEl>
                                          <p:spTgt spid="8">
                                            <p:txEl>
                                              <p:pRg st="0" end="0"/>
                                            </p:txEl>
                                          </p:spTgt>
                                        </p:tgtEl>
                                      </p:cBhvr>
                                    </p:animEffect>
                                    <p:anim calcmode="lin" valueType="num">
                                      <p:cBhvr>
                                        <p:cTn id="40"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41"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8">
                                            <p:txEl>
                                              <p:pRg st="1" end="1"/>
                                            </p:txEl>
                                          </p:spTgt>
                                        </p:tgtEl>
                                        <p:attrNameLst>
                                          <p:attrName>style.visibility</p:attrName>
                                        </p:attrNameLst>
                                      </p:cBhvr>
                                      <p:to>
                                        <p:strVal val="visible"/>
                                      </p:to>
                                    </p:set>
                                    <p:animEffect transition="in" filter="fade">
                                      <p:cBhvr>
                                        <p:cTn id="46" dur="1000"/>
                                        <p:tgtEl>
                                          <p:spTgt spid="8">
                                            <p:txEl>
                                              <p:pRg st="1" end="1"/>
                                            </p:txEl>
                                          </p:spTgt>
                                        </p:tgtEl>
                                      </p:cBhvr>
                                    </p:animEffect>
                                    <p:anim calcmode="lin" valueType="num">
                                      <p:cBhvr>
                                        <p:cTn id="47"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48"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8">
                                            <p:txEl>
                                              <p:pRg st="2" end="2"/>
                                            </p:txEl>
                                          </p:spTgt>
                                        </p:tgtEl>
                                        <p:attrNameLst>
                                          <p:attrName>style.visibility</p:attrName>
                                        </p:attrNameLst>
                                      </p:cBhvr>
                                      <p:to>
                                        <p:strVal val="visible"/>
                                      </p:to>
                                    </p:set>
                                    <p:animEffect transition="in" filter="fade">
                                      <p:cBhvr>
                                        <p:cTn id="53" dur="1000"/>
                                        <p:tgtEl>
                                          <p:spTgt spid="8">
                                            <p:txEl>
                                              <p:pRg st="2" end="2"/>
                                            </p:txEl>
                                          </p:spTgt>
                                        </p:tgtEl>
                                      </p:cBhvr>
                                    </p:animEffect>
                                    <p:anim calcmode="lin" valueType="num">
                                      <p:cBhvr>
                                        <p:cTn id="54"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55"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8">
                                            <p:txEl>
                                              <p:pRg st="3" end="3"/>
                                            </p:txEl>
                                          </p:spTgt>
                                        </p:tgtEl>
                                        <p:attrNameLst>
                                          <p:attrName>style.visibility</p:attrName>
                                        </p:attrNameLst>
                                      </p:cBhvr>
                                      <p:to>
                                        <p:strVal val="visible"/>
                                      </p:to>
                                    </p:set>
                                    <p:animEffect transition="in" filter="fade">
                                      <p:cBhvr>
                                        <p:cTn id="60" dur="1000"/>
                                        <p:tgtEl>
                                          <p:spTgt spid="8">
                                            <p:txEl>
                                              <p:pRg st="3" end="3"/>
                                            </p:txEl>
                                          </p:spTgt>
                                        </p:tgtEl>
                                      </p:cBhvr>
                                    </p:animEffect>
                                    <p:anim calcmode="lin" valueType="num">
                                      <p:cBhvr>
                                        <p:cTn id="61"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62"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8">
                                            <p:txEl>
                                              <p:pRg st="4" end="4"/>
                                            </p:txEl>
                                          </p:spTgt>
                                        </p:tgtEl>
                                        <p:attrNameLst>
                                          <p:attrName>style.visibility</p:attrName>
                                        </p:attrNameLst>
                                      </p:cBhvr>
                                      <p:to>
                                        <p:strVal val="visible"/>
                                      </p:to>
                                    </p:set>
                                    <p:animEffect transition="in" filter="fade">
                                      <p:cBhvr>
                                        <p:cTn id="67" dur="1000"/>
                                        <p:tgtEl>
                                          <p:spTgt spid="8">
                                            <p:txEl>
                                              <p:pRg st="4" end="4"/>
                                            </p:txEl>
                                          </p:spTgt>
                                        </p:tgtEl>
                                      </p:cBhvr>
                                    </p:animEffect>
                                    <p:anim calcmode="lin" valueType="num">
                                      <p:cBhvr>
                                        <p:cTn id="68"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69"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8">
                                            <p:txEl>
                                              <p:pRg st="5" end="5"/>
                                            </p:txEl>
                                          </p:spTgt>
                                        </p:tgtEl>
                                        <p:attrNameLst>
                                          <p:attrName>style.visibility</p:attrName>
                                        </p:attrNameLst>
                                      </p:cBhvr>
                                      <p:to>
                                        <p:strVal val="visible"/>
                                      </p:to>
                                    </p:set>
                                    <p:animEffect transition="in" filter="fade">
                                      <p:cBhvr>
                                        <p:cTn id="74" dur="1000"/>
                                        <p:tgtEl>
                                          <p:spTgt spid="8">
                                            <p:txEl>
                                              <p:pRg st="5" end="5"/>
                                            </p:txEl>
                                          </p:spTgt>
                                        </p:tgtEl>
                                      </p:cBhvr>
                                    </p:animEffect>
                                    <p:anim calcmode="lin" valueType="num">
                                      <p:cBhvr>
                                        <p:cTn id="75" dur="10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76" dur="1000" fill="hold"/>
                                        <p:tgtEl>
                                          <p:spTgt spid="8">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grpId="0" nodeType="clickEffect">
                                  <p:stCondLst>
                                    <p:cond delay="0"/>
                                  </p:stCondLst>
                                  <p:childTnLst>
                                    <p:set>
                                      <p:cBhvr>
                                        <p:cTn id="80" dur="1" fill="hold">
                                          <p:stCondLst>
                                            <p:cond delay="0"/>
                                          </p:stCondLst>
                                        </p:cTn>
                                        <p:tgtEl>
                                          <p:spTgt spid="8">
                                            <p:txEl>
                                              <p:pRg st="6" end="6"/>
                                            </p:txEl>
                                          </p:spTgt>
                                        </p:tgtEl>
                                        <p:attrNameLst>
                                          <p:attrName>style.visibility</p:attrName>
                                        </p:attrNameLst>
                                      </p:cBhvr>
                                      <p:to>
                                        <p:strVal val="visible"/>
                                      </p:to>
                                    </p:set>
                                    <p:animEffect transition="in" filter="fade">
                                      <p:cBhvr>
                                        <p:cTn id="81" dur="1000"/>
                                        <p:tgtEl>
                                          <p:spTgt spid="8">
                                            <p:txEl>
                                              <p:pRg st="6" end="6"/>
                                            </p:txEl>
                                          </p:spTgt>
                                        </p:tgtEl>
                                      </p:cBhvr>
                                    </p:animEffect>
                                    <p:anim calcmode="lin" valueType="num">
                                      <p:cBhvr>
                                        <p:cTn id="82" dur="1000" fill="hold"/>
                                        <p:tgtEl>
                                          <p:spTgt spid="8">
                                            <p:txEl>
                                              <p:pRg st="6" end="6"/>
                                            </p:txEl>
                                          </p:spTgt>
                                        </p:tgtEl>
                                        <p:attrNameLst>
                                          <p:attrName>ppt_x</p:attrName>
                                        </p:attrNameLst>
                                      </p:cBhvr>
                                      <p:tavLst>
                                        <p:tav tm="0">
                                          <p:val>
                                            <p:strVal val="#ppt_x"/>
                                          </p:val>
                                        </p:tav>
                                        <p:tav tm="100000">
                                          <p:val>
                                            <p:strVal val="#ppt_x"/>
                                          </p:val>
                                        </p:tav>
                                      </p:tavLst>
                                    </p:anim>
                                    <p:anim calcmode="lin" valueType="num">
                                      <p:cBhvr>
                                        <p:cTn id="83" dur="1000" fill="hold"/>
                                        <p:tgtEl>
                                          <p:spTgt spid="8">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42" presetClass="entr" presetSubtype="0" fill="hold" grpId="0" nodeType="clickEffect">
                                  <p:stCondLst>
                                    <p:cond delay="0"/>
                                  </p:stCondLst>
                                  <p:childTnLst>
                                    <p:set>
                                      <p:cBhvr>
                                        <p:cTn id="87" dur="1" fill="hold">
                                          <p:stCondLst>
                                            <p:cond delay="0"/>
                                          </p:stCondLst>
                                        </p:cTn>
                                        <p:tgtEl>
                                          <p:spTgt spid="8">
                                            <p:txEl>
                                              <p:pRg st="7" end="7"/>
                                            </p:txEl>
                                          </p:spTgt>
                                        </p:tgtEl>
                                        <p:attrNameLst>
                                          <p:attrName>style.visibility</p:attrName>
                                        </p:attrNameLst>
                                      </p:cBhvr>
                                      <p:to>
                                        <p:strVal val="visible"/>
                                      </p:to>
                                    </p:set>
                                    <p:animEffect transition="in" filter="fade">
                                      <p:cBhvr>
                                        <p:cTn id="88" dur="1000"/>
                                        <p:tgtEl>
                                          <p:spTgt spid="8">
                                            <p:txEl>
                                              <p:pRg st="7" end="7"/>
                                            </p:txEl>
                                          </p:spTgt>
                                        </p:tgtEl>
                                      </p:cBhvr>
                                    </p:animEffect>
                                    <p:anim calcmode="lin" valueType="num">
                                      <p:cBhvr>
                                        <p:cTn id="89" dur="1000" fill="hold"/>
                                        <p:tgtEl>
                                          <p:spTgt spid="8">
                                            <p:txEl>
                                              <p:pRg st="7" end="7"/>
                                            </p:txEl>
                                          </p:spTgt>
                                        </p:tgtEl>
                                        <p:attrNameLst>
                                          <p:attrName>ppt_x</p:attrName>
                                        </p:attrNameLst>
                                      </p:cBhvr>
                                      <p:tavLst>
                                        <p:tav tm="0">
                                          <p:val>
                                            <p:strVal val="#ppt_x"/>
                                          </p:val>
                                        </p:tav>
                                        <p:tav tm="100000">
                                          <p:val>
                                            <p:strVal val="#ppt_x"/>
                                          </p:val>
                                        </p:tav>
                                      </p:tavLst>
                                    </p:anim>
                                    <p:anim calcmode="lin" valueType="num">
                                      <p:cBhvr>
                                        <p:cTn id="90" dur="1000" fill="hold"/>
                                        <p:tgtEl>
                                          <p:spTgt spid="8">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P spid="6" grpId="0" build="p"/>
      <p:bldP spid="7" grpId="0" build="p"/>
      <p:bldP spid="8"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p:txBody>
          <a:bodyPr>
            <a:normAutofit/>
          </a:bodyPr>
          <a:lstStyle/>
          <a:p>
            <a:pPr marL="0" lvl="0" indent="0">
              <a:buClr>
                <a:srgbClr val="31B6FD"/>
              </a:buClr>
              <a:buNone/>
            </a:pPr>
            <a:r>
              <a:rPr lang="es-MX" dirty="0">
                <a:solidFill>
                  <a:srgbClr val="F5C040">
                    <a:lumMod val="75000"/>
                  </a:srgbClr>
                </a:solidFill>
                <a:hlinkClick r:id="rId2"/>
              </a:rPr>
              <a:t>https://</a:t>
            </a:r>
            <a:r>
              <a:rPr lang="es-MX" dirty="0" smtClean="0">
                <a:solidFill>
                  <a:srgbClr val="F5C040">
                    <a:lumMod val="75000"/>
                  </a:srgbClr>
                </a:solidFill>
                <a:hlinkClick r:id="rId2"/>
              </a:rPr>
              <a:t>www.google.com/search?q</a:t>
            </a:r>
            <a:endParaRPr lang="es-MX" dirty="0" smtClean="0">
              <a:solidFill>
                <a:srgbClr val="F5C040">
                  <a:lumMod val="75000"/>
                </a:srgbClr>
              </a:solidFill>
            </a:endParaRPr>
          </a:p>
          <a:p>
            <a:pPr marL="0" lvl="0" indent="0">
              <a:buClr>
                <a:srgbClr val="31B6FD"/>
              </a:buClr>
              <a:buNone/>
            </a:pPr>
            <a:endParaRPr lang="es-MX" dirty="0">
              <a:solidFill>
                <a:srgbClr val="F5C040">
                  <a:lumMod val="75000"/>
                </a:srgbClr>
              </a:solidFill>
            </a:endParaRPr>
          </a:p>
          <a:p>
            <a:endParaRPr lang="es-MX" dirty="0"/>
          </a:p>
          <a:p>
            <a:endParaRPr lang="es-MX" dirty="0"/>
          </a:p>
          <a:p>
            <a:endParaRPr lang="es-MX" dirty="0" smtClean="0"/>
          </a:p>
          <a:p>
            <a:endParaRPr lang="es-MX" dirty="0"/>
          </a:p>
          <a:p>
            <a:endParaRPr lang="es-ES" dirty="0" smtClean="0"/>
          </a:p>
          <a:p>
            <a:endParaRPr lang="es-ES" dirty="0"/>
          </a:p>
        </p:txBody>
      </p:sp>
      <p:sp>
        <p:nvSpPr>
          <p:cNvPr id="3" name="2 Título"/>
          <p:cNvSpPr>
            <a:spLocks noGrp="1"/>
          </p:cNvSpPr>
          <p:nvPr>
            <p:ph type="title"/>
          </p:nvPr>
        </p:nvSpPr>
        <p:spPr/>
        <p:txBody>
          <a:bodyPr/>
          <a:lstStyle/>
          <a:p>
            <a:r>
              <a:rPr lang="es-MX" dirty="0" smtClean="0"/>
              <a:t>Link A</a:t>
            </a:r>
            <a:endParaRPr lang="es-ES" dirty="0"/>
          </a:p>
        </p:txBody>
      </p:sp>
    </p:spTree>
    <p:extLst>
      <p:ext uri="{BB962C8B-B14F-4D97-AF65-F5344CB8AC3E}">
        <p14:creationId xmlns:p14="http://schemas.microsoft.com/office/powerpoint/2010/main" val="295721822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755576" y="-64514"/>
            <a:ext cx="7772400" cy="1152128"/>
          </a:xfrm>
        </p:spPr>
        <p:txBody>
          <a:bodyPr/>
          <a:lstStyle/>
          <a:p>
            <a:r>
              <a:rPr lang="es-MX" dirty="0" smtClean="0"/>
              <a:t>SUS CARACTERISTICAS </a:t>
            </a:r>
            <a:endParaRPr lang="es-ES" dirty="0"/>
          </a:p>
        </p:txBody>
      </p:sp>
      <p:sp>
        <p:nvSpPr>
          <p:cNvPr id="3" name="2 Subtítulo"/>
          <p:cNvSpPr>
            <a:spLocks noGrp="1"/>
          </p:cNvSpPr>
          <p:nvPr>
            <p:ph type="subTitle" idx="1"/>
          </p:nvPr>
        </p:nvSpPr>
        <p:spPr>
          <a:xfrm>
            <a:off x="2587630" y="980728"/>
            <a:ext cx="6400800" cy="5040560"/>
          </a:xfrm>
        </p:spPr>
        <p:txBody>
          <a:bodyPr>
            <a:noAutofit/>
          </a:bodyPr>
          <a:lstStyle/>
          <a:p>
            <a:r>
              <a:rPr lang="es-419" sz="1200" dirty="0">
                <a:solidFill>
                  <a:schemeClr val="tx1"/>
                </a:solidFill>
              </a:rPr>
              <a:t>Las características de PowerPoint incluyen la creación de presentaciones con plantillas, texto, imágenes y videos; diseño con herramientas de dibujo y el Diseñador de PowerPoint; animaciones y transiciones; opciones de colaboración en tiempo real; y guardado en la nube con OneDrive para acceso desde varios dispositivos. Además, ofrece funcionalidades de multimedia como audio, gráficos como SmartArt y la capacidad de crear diapositivas con diversas vistas. </a:t>
            </a:r>
          </a:p>
          <a:p>
            <a:r>
              <a:rPr lang="es-419" sz="1200" dirty="0">
                <a:solidFill>
                  <a:schemeClr val="tx1"/>
                </a:solidFill>
              </a:rPr>
              <a:t>Creación y diseño</a:t>
            </a:r>
          </a:p>
          <a:p>
            <a:r>
              <a:rPr lang="es-419" sz="1200" dirty="0">
                <a:solidFill>
                  <a:schemeClr val="tx1"/>
                </a:solidFill>
              </a:rPr>
              <a:t>Creación desde cero o plantillas: Permite comenzar desde una presentación en blanco o usar plantillas prediseñadas para agilizar el proceso. </a:t>
            </a:r>
          </a:p>
          <a:p>
            <a:r>
              <a:rPr lang="es-419" sz="1200" dirty="0">
                <a:solidFill>
                  <a:schemeClr val="tx1"/>
                </a:solidFill>
              </a:rPr>
              <a:t>Herramientas de diseño: Incluye el Diseñador de PowerPoint para sugerir diseños profesionales, herramientas de dibujo (como el Lazo y la Regla), y la gestión de patrones de diapositivas y temas para mantener la coherencia visual. </a:t>
            </a:r>
          </a:p>
          <a:p>
            <a:r>
              <a:rPr lang="es-419" sz="1200" dirty="0">
                <a:solidFill>
                  <a:schemeClr val="tx1"/>
                </a:solidFill>
              </a:rPr>
              <a:t>Contenido multimedia: Facilita la inserción de imágenes, videos, gráficos, tablas, organigramas y audio para enriquecer el contenido. </a:t>
            </a:r>
          </a:p>
          <a:p>
            <a:r>
              <a:rPr lang="es-419" sz="1200" dirty="0">
                <a:solidFill>
                  <a:schemeClr val="tx1"/>
                </a:solidFill>
              </a:rPr>
              <a:t>Animación y transiciones</a:t>
            </a:r>
          </a:p>
          <a:p>
            <a:r>
              <a:rPr lang="es-419" sz="1200" dirty="0">
                <a:solidFill>
                  <a:schemeClr val="tx1"/>
                </a:solidFill>
              </a:rPr>
              <a:t>Animaciones: Permite añadir movimientos a objetos, texto e imágenes dentro de las diapositivas. </a:t>
            </a:r>
          </a:p>
          <a:p>
            <a:r>
              <a:rPr lang="es-419" sz="1200" dirty="0">
                <a:solidFill>
                  <a:schemeClr val="tx1"/>
                </a:solidFill>
              </a:rPr>
              <a:t>Transiciones: Ofrece una variedad de efectos para pasar de una diapositiva a otra, haciendo las presentaciones más dinámicas. </a:t>
            </a:r>
          </a:p>
          <a:p>
            <a:r>
              <a:rPr lang="es-419" sz="1200" dirty="0">
                <a:solidFill>
                  <a:schemeClr val="tx1"/>
                </a:solidFill>
              </a:rPr>
              <a:t>Colaboración y acceso</a:t>
            </a:r>
          </a:p>
          <a:p>
            <a:r>
              <a:rPr lang="es-419" sz="1200" dirty="0">
                <a:solidFill>
                  <a:schemeClr val="tx1"/>
                </a:solidFill>
              </a:rPr>
              <a:t>Trabajo en equipo: Facilita la colaboración en tiempo real con otros usuarios en la misma presentación.</a:t>
            </a:r>
          </a:p>
          <a:p>
            <a:r>
              <a:rPr lang="es-419" sz="1200" dirty="0">
                <a:solidFill>
                  <a:schemeClr val="tx1"/>
                </a:solidFill>
              </a:rPr>
              <a:t>Almacenamiento en la nube: Guarda automáticamente los archivos en OneDrive, lo que permite acceder y editar las presentaciones desde diferentes dispositivos (PC, tableta o teléfono). </a:t>
            </a:r>
          </a:p>
          <a:p>
            <a:r>
              <a:rPr lang="es-419" sz="1200" dirty="0">
                <a:solidFill>
                  <a:schemeClr val="tx1"/>
                </a:solidFill>
              </a:rPr>
              <a:t>Otras características</a:t>
            </a:r>
          </a:p>
          <a:p>
            <a:r>
              <a:rPr lang="es-419" sz="1200" dirty="0">
                <a:solidFill>
                  <a:schemeClr val="tx1"/>
                </a:solidFill>
              </a:rPr>
              <a:t>Formatos de archivo: Admite el formato clásico PPT y el más reciente PPTX, basado en XML y con compresión. </a:t>
            </a:r>
          </a:p>
          <a:p>
            <a:r>
              <a:rPr lang="es-419" sz="1200" dirty="0">
                <a:solidFill>
                  <a:schemeClr val="tx1"/>
                </a:solidFill>
              </a:rPr>
              <a:t>Copilot (en versiones más recientes): Permite generar presentaciones basándose en un prompt o idea, así como resumir o expandir contenido. </a:t>
            </a:r>
          </a:p>
          <a:p>
            <a:r>
              <a:rPr lang="es-419" sz="1200" dirty="0">
                <a:solidFill>
                  <a:schemeClr val="tx1"/>
                </a:solidFill>
              </a:rPr>
              <a:t>Reproducción de entrada de lápiz: Permite grabar y reproducir la entrada de lápiz utilizada para dibujar en la presentación. </a:t>
            </a:r>
            <a:endParaRPr lang="es-ES" sz="1200" dirty="0">
              <a:solidFill>
                <a:schemeClr val="tx1"/>
              </a:solidFill>
            </a:endParaRPr>
          </a:p>
        </p:txBody>
      </p:sp>
      <p:sp>
        <p:nvSpPr>
          <p:cNvPr id="4" name="AutoShape 2" descr="Principales caracteristicas de powerpoint 2010 | PPTX"/>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dirty="0"/>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217" y="1340768"/>
            <a:ext cx="2466975"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1711298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1000"/>
                                        <p:tgtEl>
                                          <p:spTgt spid="3">
                                            <p:txEl>
                                              <p:pRg st="2" end="2"/>
                                            </p:txEl>
                                          </p:spTgt>
                                        </p:tgtEl>
                                      </p:cBhvr>
                                    </p:animEffect>
                                    <p:anim calcmode="lin" valueType="num">
                                      <p:cBhvr>
                                        <p:cTn id="27"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fade">
                                      <p:cBhvr>
                                        <p:cTn id="33" dur="1000"/>
                                        <p:tgtEl>
                                          <p:spTgt spid="3">
                                            <p:txEl>
                                              <p:pRg st="3" end="3"/>
                                            </p:txEl>
                                          </p:spTgt>
                                        </p:tgtEl>
                                      </p:cBhvr>
                                    </p:animEffect>
                                    <p:anim calcmode="lin" valueType="num">
                                      <p:cBhvr>
                                        <p:cTn id="34"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fade">
                                      <p:cBhvr>
                                        <p:cTn id="40" dur="1000"/>
                                        <p:tgtEl>
                                          <p:spTgt spid="3">
                                            <p:txEl>
                                              <p:pRg st="4" end="4"/>
                                            </p:txEl>
                                          </p:spTgt>
                                        </p:tgtEl>
                                      </p:cBhvr>
                                    </p:animEffect>
                                    <p:anim calcmode="lin" valueType="num">
                                      <p:cBhvr>
                                        <p:cTn id="41"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Effect transition="in" filter="fade">
                                      <p:cBhvr>
                                        <p:cTn id="47" dur="1000"/>
                                        <p:tgtEl>
                                          <p:spTgt spid="3">
                                            <p:txEl>
                                              <p:pRg st="5" end="5"/>
                                            </p:txEl>
                                          </p:spTgt>
                                        </p:tgtEl>
                                      </p:cBhvr>
                                    </p:animEffect>
                                    <p:anim calcmode="lin" valueType="num">
                                      <p:cBhvr>
                                        <p:cTn id="4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3">
                                            <p:txEl>
                                              <p:pRg st="6" end="6"/>
                                            </p:txEl>
                                          </p:spTgt>
                                        </p:tgtEl>
                                        <p:attrNameLst>
                                          <p:attrName>style.visibility</p:attrName>
                                        </p:attrNameLst>
                                      </p:cBhvr>
                                      <p:to>
                                        <p:strVal val="visible"/>
                                      </p:to>
                                    </p:set>
                                    <p:animEffect transition="in" filter="fade">
                                      <p:cBhvr>
                                        <p:cTn id="54" dur="1000"/>
                                        <p:tgtEl>
                                          <p:spTgt spid="3">
                                            <p:txEl>
                                              <p:pRg st="6" end="6"/>
                                            </p:txEl>
                                          </p:spTgt>
                                        </p:tgtEl>
                                      </p:cBhvr>
                                    </p:animEffect>
                                    <p:anim calcmode="lin" valueType="num">
                                      <p:cBhvr>
                                        <p:cTn id="55"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6"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3">
                                            <p:txEl>
                                              <p:pRg st="7" end="7"/>
                                            </p:txEl>
                                          </p:spTgt>
                                        </p:tgtEl>
                                        <p:attrNameLst>
                                          <p:attrName>style.visibility</p:attrName>
                                        </p:attrNameLst>
                                      </p:cBhvr>
                                      <p:to>
                                        <p:strVal val="visible"/>
                                      </p:to>
                                    </p:set>
                                    <p:animEffect transition="in" filter="fade">
                                      <p:cBhvr>
                                        <p:cTn id="61" dur="1000"/>
                                        <p:tgtEl>
                                          <p:spTgt spid="3">
                                            <p:txEl>
                                              <p:pRg st="7" end="7"/>
                                            </p:txEl>
                                          </p:spTgt>
                                        </p:tgtEl>
                                      </p:cBhvr>
                                    </p:animEffect>
                                    <p:anim calcmode="lin" valueType="num">
                                      <p:cBhvr>
                                        <p:cTn id="62"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63"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3">
                                            <p:txEl>
                                              <p:pRg st="8" end="8"/>
                                            </p:txEl>
                                          </p:spTgt>
                                        </p:tgtEl>
                                        <p:attrNameLst>
                                          <p:attrName>style.visibility</p:attrName>
                                        </p:attrNameLst>
                                      </p:cBhvr>
                                      <p:to>
                                        <p:strVal val="visible"/>
                                      </p:to>
                                    </p:set>
                                    <p:animEffect transition="in" filter="fade">
                                      <p:cBhvr>
                                        <p:cTn id="68" dur="1000"/>
                                        <p:tgtEl>
                                          <p:spTgt spid="3">
                                            <p:txEl>
                                              <p:pRg st="8" end="8"/>
                                            </p:txEl>
                                          </p:spTgt>
                                        </p:tgtEl>
                                      </p:cBhvr>
                                    </p:animEffect>
                                    <p:anim calcmode="lin" valueType="num">
                                      <p:cBhvr>
                                        <p:cTn id="69"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70"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3">
                                            <p:txEl>
                                              <p:pRg st="9" end="9"/>
                                            </p:txEl>
                                          </p:spTgt>
                                        </p:tgtEl>
                                        <p:attrNameLst>
                                          <p:attrName>style.visibility</p:attrName>
                                        </p:attrNameLst>
                                      </p:cBhvr>
                                      <p:to>
                                        <p:strVal val="visible"/>
                                      </p:to>
                                    </p:set>
                                    <p:animEffect transition="in" filter="fade">
                                      <p:cBhvr>
                                        <p:cTn id="75" dur="1000"/>
                                        <p:tgtEl>
                                          <p:spTgt spid="3">
                                            <p:txEl>
                                              <p:pRg st="9" end="9"/>
                                            </p:txEl>
                                          </p:spTgt>
                                        </p:tgtEl>
                                      </p:cBhvr>
                                    </p:animEffect>
                                    <p:anim calcmode="lin" valueType="num">
                                      <p:cBhvr>
                                        <p:cTn id="76"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77"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grpId="0" nodeType="clickEffect">
                                  <p:stCondLst>
                                    <p:cond delay="0"/>
                                  </p:stCondLst>
                                  <p:childTnLst>
                                    <p:set>
                                      <p:cBhvr>
                                        <p:cTn id="81" dur="1" fill="hold">
                                          <p:stCondLst>
                                            <p:cond delay="0"/>
                                          </p:stCondLst>
                                        </p:cTn>
                                        <p:tgtEl>
                                          <p:spTgt spid="3">
                                            <p:txEl>
                                              <p:pRg st="10" end="10"/>
                                            </p:txEl>
                                          </p:spTgt>
                                        </p:tgtEl>
                                        <p:attrNameLst>
                                          <p:attrName>style.visibility</p:attrName>
                                        </p:attrNameLst>
                                      </p:cBhvr>
                                      <p:to>
                                        <p:strVal val="visible"/>
                                      </p:to>
                                    </p:set>
                                    <p:animEffect transition="in" filter="fade">
                                      <p:cBhvr>
                                        <p:cTn id="82" dur="1000"/>
                                        <p:tgtEl>
                                          <p:spTgt spid="3">
                                            <p:txEl>
                                              <p:pRg st="10" end="10"/>
                                            </p:txEl>
                                          </p:spTgt>
                                        </p:tgtEl>
                                      </p:cBhvr>
                                    </p:animEffect>
                                    <p:anim calcmode="lin" valueType="num">
                                      <p:cBhvr>
                                        <p:cTn id="83"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84"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42" presetClass="entr" presetSubtype="0" fill="hold" grpId="0" nodeType="clickEffect">
                                  <p:stCondLst>
                                    <p:cond delay="0"/>
                                  </p:stCondLst>
                                  <p:childTnLst>
                                    <p:set>
                                      <p:cBhvr>
                                        <p:cTn id="88" dur="1" fill="hold">
                                          <p:stCondLst>
                                            <p:cond delay="0"/>
                                          </p:stCondLst>
                                        </p:cTn>
                                        <p:tgtEl>
                                          <p:spTgt spid="3">
                                            <p:txEl>
                                              <p:pRg st="11" end="11"/>
                                            </p:txEl>
                                          </p:spTgt>
                                        </p:tgtEl>
                                        <p:attrNameLst>
                                          <p:attrName>style.visibility</p:attrName>
                                        </p:attrNameLst>
                                      </p:cBhvr>
                                      <p:to>
                                        <p:strVal val="visible"/>
                                      </p:to>
                                    </p:set>
                                    <p:animEffect transition="in" filter="fade">
                                      <p:cBhvr>
                                        <p:cTn id="89" dur="1000"/>
                                        <p:tgtEl>
                                          <p:spTgt spid="3">
                                            <p:txEl>
                                              <p:pRg st="11" end="11"/>
                                            </p:txEl>
                                          </p:spTgt>
                                        </p:tgtEl>
                                      </p:cBhvr>
                                    </p:animEffect>
                                    <p:anim calcmode="lin" valueType="num">
                                      <p:cBhvr>
                                        <p:cTn id="90"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91"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42" presetClass="entr" presetSubtype="0" fill="hold" grpId="0" nodeType="clickEffect">
                                  <p:stCondLst>
                                    <p:cond delay="0"/>
                                  </p:stCondLst>
                                  <p:childTnLst>
                                    <p:set>
                                      <p:cBhvr>
                                        <p:cTn id="95" dur="1" fill="hold">
                                          <p:stCondLst>
                                            <p:cond delay="0"/>
                                          </p:stCondLst>
                                        </p:cTn>
                                        <p:tgtEl>
                                          <p:spTgt spid="3">
                                            <p:txEl>
                                              <p:pRg st="12" end="12"/>
                                            </p:txEl>
                                          </p:spTgt>
                                        </p:tgtEl>
                                        <p:attrNameLst>
                                          <p:attrName>style.visibility</p:attrName>
                                        </p:attrNameLst>
                                      </p:cBhvr>
                                      <p:to>
                                        <p:strVal val="visible"/>
                                      </p:to>
                                    </p:set>
                                    <p:animEffect transition="in" filter="fade">
                                      <p:cBhvr>
                                        <p:cTn id="96" dur="1000"/>
                                        <p:tgtEl>
                                          <p:spTgt spid="3">
                                            <p:txEl>
                                              <p:pRg st="12" end="12"/>
                                            </p:txEl>
                                          </p:spTgt>
                                        </p:tgtEl>
                                      </p:cBhvr>
                                    </p:animEffect>
                                    <p:anim calcmode="lin" valueType="num">
                                      <p:cBhvr>
                                        <p:cTn id="97"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98"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42" presetClass="entr" presetSubtype="0" fill="hold" grpId="0" nodeType="clickEffect">
                                  <p:stCondLst>
                                    <p:cond delay="0"/>
                                  </p:stCondLst>
                                  <p:childTnLst>
                                    <p:set>
                                      <p:cBhvr>
                                        <p:cTn id="102" dur="1" fill="hold">
                                          <p:stCondLst>
                                            <p:cond delay="0"/>
                                          </p:stCondLst>
                                        </p:cTn>
                                        <p:tgtEl>
                                          <p:spTgt spid="3">
                                            <p:txEl>
                                              <p:pRg st="13" end="13"/>
                                            </p:txEl>
                                          </p:spTgt>
                                        </p:tgtEl>
                                        <p:attrNameLst>
                                          <p:attrName>style.visibility</p:attrName>
                                        </p:attrNameLst>
                                      </p:cBhvr>
                                      <p:to>
                                        <p:strVal val="visible"/>
                                      </p:to>
                                    </p:set>
                                    <p:animEffect transition="in" filter="fade">
                                      <p:cBhvr>
                                        <p:cTn id="103" dur="1000"/>
                                        <p:tgtEl>
                                          <p:spTgt spid="3">
                                            <p:txEl>
                                              <p:pRg st="13" end="13"/>
                                            </p:txEl>
                                          </p:spTgt>
                                        </p:tgtEl>
                                      </p:cBhvr>
                                    </p:animEffect>
                                    <p:anim calcmode="lin" valueType="num">
                                      <p:cBhvr>
                                        <p:cTn id="104" dur="1000" fill="hold"/>
                                        <p:tgtEl>
                                          <p:spTgt spid="3">
                                            <p:txEl>
                                              <p:pRg st="13" end="13"/>
                                            </p:txEl>
                                          </p:spTgt>
                                        </p:tgtEl>
                                        <p:attrNameLst>
                                          <p:attrName>ppt_x</p:attrName>
                                        </p:attrNameLst>
                                      </p:cBhvr>
                                      <p:tavLst>
                                        <p:tav tm="0">
                                          <p:val>
                                            <p:strVal val="#ppt_x"/>
                                          </p:val>
                                        </p:tav>
                                        <p:tav tm="100000">
                                          <p:val>
                                            <p:strVal val="#ppt_x"/>
                                          </p:val>
                                        </p:tav>
                                      </p:tavLst>
                                    </p:anim>
                                    <p:anim calcmode="lin" valueType="num">
                                      <p:cBhvr>
                                        <p:cTn id="105" dur="1000" fill="hold"/>
                                        <p:tgtEl>
                                          <p:spTgt spid="3">
                                            <p:txEl>
                                              <p:pRg st="13" end="13"/>
                                            </p:txEl>
                                          </p:spTgt>
                                        </p:tgtEl>
                                        <p:attrNameLst>
                                          <p:attrName>ppt_y</p:attrName>
                                        </p:attrNameLst>
                                      </p:cBhvr>
                                      <p:tavLst>
                                        <p:tav tm="0">
                                          <p:val>
                                            <p:strVal val="#ppt_y+.1"/>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42" presetClass="entr" presetSubtype="0" fill="hold" grpId="0" nodeType="clickEffect">
                                  <p:stCondLst>
                                    <p:cond delay="0"/>
                                  </p:stCondLst>
                                  <p:childTnLst>
                                    <p:set>
                                      <p:cBhvr>
                                        <p:cTn id="109" dur="1" fill="hold">
                                          <p:stCondLst>
                                            <p:cond delay="0"/>
                                          </p:stCondLst>
                                        </p:cTn>
                                        <p:tgtEl>
                                          <p:spTgt spid="3">
                                            <p:txEl>
                                              <p:pRg st="14" end="14"/>
                                            </p:txEl>
                                          </p:spTgt>
                                        </p:tgtEl>
                                        <p:attrNameLst>
                                          <p:attrName>style.visibility</p:attrName>
                                        </p:attrNameLst>
                                      </p:cBhvr>
                                      <p:to>
                                        <p:strVal val="visible"/>
                                      </p:to>
                                    </p:set>
                                    <p:animEffect transition="in" filter="fade">
                                      <p:cBhvr>
                                        <p:cTn id="110" dur="1000"/>
                                        <p:tgtEl>
                                          <p:spTgt spid="3">
                                            <p:txEl>
                                              <p:pRg st="14" end="14"/>
                                            </p:txEl>
                                          </p:spTgt>
                                        </p:tgtEl>
                                      </p:cBhvr>
                                    </p:animEffect>
                                    <p:anim calcmode="lin" valueType="num">
                                      <p:cBhvr>
                                        <p:cTn id="111" dur="1000" fill="hold"/>
                                        <p:tgtEl>
                                          <p:spTgt spid="3">
                                            <p:txEl>
                                              <p:pRg st="14" end="14"/>
                                            </p:txEl>
                                          </p:spTgt>
                                        </p:tgtEl>
                                        <p:attrNameLst>
                                          <p:attrName>ppt_x</p:attrName>
                                        </p:attrNameLst>
                                      </p:cBhvr>
                                      <p:tavLst>
                                        <p:tav tm="0">
                                          <p:val>
                                            <p:strVal val="#ppt_x"/>
                                          </p:val>
                                        </p:tav>
                                        <p:tav tm="100000">
                                          <p:val>
                                            <p:strVal val="#ppt_x"/>
                                          </p:val>
                                        </p:tav>
                                      </p:tavLst>
                                    </p:anim>
                                    <p:anim calcmode="lin" valueType="num">
                                      <p:cBhvr>
                                        <p:cTn id="112" dur="1000" fill="hold"/>
                                        <p:tgtEl>
                                          <p:spTgt spid="3">
                                            <p:txEl>
                                              <p:pRg st="14" end="14"/>
                                            </p:txEl>
                                          </p:spTgt>
                                        </p:tgtEl>
                                        <p:attrNameLst>
                                          <p:attrName>ppt_y</p:attrName>
                                        </p:attrNameLst>
                                      </p:cBhvr>
                                      <p:tavLst>
                                        <p:tav tm="0">
                                          <p:val>
                                            <p:strVal val="#ppt_y+.1"/>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16" presetClass="entr" presetSubtype="21" fill="hold" nodeType="clickEffect">
                                  <p:stCondLst>
                                    <p:cond delay="0"/>
                                  </p:stCondLst>
                                  <p:childTnLst>
                                    <p:set>
                                      <p:cBhvr>
                                        <p:cTn id="116" dur="1" fill="hold">
                                          <p:stCondLst>
                                            <p:cond delay="0"/>
                                          </p:stCondLst>
                                        </p:cTn>
                                        <p:tgtEl>
                                          <p:spTgt spid="3075"/>
                                        </p:tgtEl>
                                        <p:attrNameLst>
                                          <p:attrName>style.visibility</p:attrName>
                                        </p:attrNameLst>
                                      </p:cBhvr>
                                      <p:to>
                                        <p:strVal val="visible"/>
                                      </p:to>
                                    </p:set>
                                    <p:animEffect transition="in" filter="barn(inVertical)">
                                      <p:cBhvr>
                                        <p:cTn id="117"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p:txBody>
          <a:bodyPr/>
          <a:lstStyle/>
          <a:p>
            <a:r>
              <a:rPr lang="es-ES" dirty="0">
                <a:hlinkClick r:id="rId2"/>
              </a:rPr>
              <a:t>https://www.google.com/search</a:t>
            </a:r>
            <a:r>
              <a:rPr lang="es-ES" dirty="0" smtClean="0"/>
              <a:t>?</a:t>
            </a:r>
          </a:p>
          <a:p>
            <a:endParaRPr lang="es-MX" dirty="0"/>
          </a:p>
          <a:p>
            <a:endParaRPr lang="es-MX" dirty="0" smtClean="0"/>
          </a:p>
          <a:p>
            <a:endParaRPr lang="es-MX" dirty="0"/>
          </a:p>
          <a:p>
            <a:endParaRPr lang="es-ES" dirty="0"/>
          </a:p>
        </p:txBody>
      </p:sp>
      <p:sp>
        <p:nvSpPr>
          <p:cNvPr id="3" name="2 Título"/>
          <p:cNvSpPr>
            <a:spLocks noGrp="1"/>
          </p:cNvSpPr>
          <p:nvPr>
            <p:ph type="title"/>
          </p:nvPr>
        </p:nvSpPr>
        <p:spPr/>
        <p:txBody>
          <a:bodyPr/>
          <a:lstStyle/>
          <a:p>
            <a:r>
              <a:rPr lang="es-MX" dirty="0" smtClean="0"/>
              <a:t>Link B</a:t>
            </a:r>
            <a:endParaRPr lang="es-ES" dirty="0"/>
          </a:p>
        </p:txBody>
      </p:sp>
    </p:spTree>
    <p:extLst>
      <p:ext uri="{BB962C8B-B14F-4D97-AF65-F5344CB8AC3E}">
        <p14:creationId xmlns:p14="http://schemas.microsoft.com/office/powerpoint/2010/main" val="354559008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1000"/>
                                        <p:tgtEl>
                                          <p:spTgt spid="2">
                                            <p:txEl>
                                              <p:pRg st="0" end="0"/>
                                            </p:txEl>
                                          </p:spTgt>
                                        </p:tgtEl>
                                      </p:cBhvr>
                                    </p:animEffect>
                                    <p:anim calcmode="lin" valueType="num">
                                      <p:cBhvr>
                                        <p:cTn id="13"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3 Título"/>
          <p:cNvSpPr>
            <a:spLocks noGrp="1"/>
          </p:cNvSpPr>
          <p:nvPr>
            <p:ph type="title"/>
          </p:nvPr>
        </p:nvSpPr>
        <p:spPr>
          <a:xfrm>
            <a:off x="467544" y="692696"/>
            <a:ext cx="8229600" cy="1252728"/>
          </a:xfrm>
        </p:spPr>
        <p:txBody>
          <a:bodyPr>
            <a:normAutofit fontScale="90000"/>
          </a:bodyPr>
          <a:lstStyle/>
          <a:p>
            <a:r>
              <a:rPr lang="es-MX" dirty="0" smtClean="0"/>
              <a:t>Elementos y sus Funciones </a:t>
            </a:r>
            <a:r>
              <a:rPr lang="es-MX" dirty="0" smtClean="0"/>
              <a:t>en</a:t>
            </a:r>
            <a:r>
              <a:rPr lang="es-MX" dirty="0" smtClean="0"/>
              <a:t> </a:t>
            </a:r>
            <a:r>
              <a:rPr lang="es-MX" dirty="0" smtClean="0"/>
              <a:t>PowerPoint</a:t>
            </a:r>
            <a:br>
              <a:rPr lang="es-MX" dirty="0" smtClean="0"/>
            </a:br>
            <a:endParaRPr lang="es-ES" dirty="0"/>
          </a:p>
        </p:txBody>
      </p:sp>
      <p:sp>
        <p:nvSpPr>
          <p:cNvPr id="15" name="14 Marcador de contenido"/>
          <p:cNvSpPr>
            <a:spLocks noGrp="1"/>
          </p:cNvSpPr>
          <p:nvPr>
            <p:ph sz="quarter" idx="13"/>
          </p:nvPr>
        </p:nvSpPr>
        <p:spPr>
          <a:xfrm>
            <a:off x="676655" y="1844824"/>
            <a:ext cx="3822192" cy="4281656"/>
          </a:xfrm>
        </p:spPr>
        <p:txBody>
          <a:bodyPr>
            <a:noAutofit/>
          </a:bodyPr>
          <a:lstStyle/>
          <a:p>
            <a:r>
              <a:rPr lang="es-419" sz="1050" dirty="0"/>
              <a:t>Funciones principales</a:t>
            </a:r>
          </a:p>
          <a:p>
            <a:r>
              <a:rPr lang="es-419" sz="1050" dirty="0"/>
              <a:t>Crear y editar diapositivas: Permite añadir texto, imágenes, videos y gráficos para comunicar información.</a:t>
            </a:r>
          </a:p>
          <a:p>
            <a:r>
              <a:rPr lang="es-419" sz="1050" dirty="0"/>
              <a:t>Diseñar: Ofrece plantillas, temas y herramientas para personalizar el aspecto visual de la presentación.</a:t>
            </a:r>
          </a:p>
          <a:p>
            <a:r>
              <a:rPr lang="es-419" sz="1050" dirty="0"/>
              <a:t>Animar elementos: Posibilita aplicar efectos de movimiento a objetos para enfatizar puntos.</a:t>
            </a:r>
          </a:p>
          <a:p>
            <a:r>
              <a:rPr lang="es-419" sz="1050" dirty="0"/>
              <a:t>Transicionar: Permite añadir efectos visuales para el paso entre diapositivas.</a:t>
            </a:r>
          </a:p>
          <a:p>
            <a:r>
              <a:rPr lang="es-419" sz="1050" dirty="0"/>
              <a:t>Presentar: Inicia la exposición para una audiencia en pantalla completa. </a:t>
            </a:r>
          </a:p>
          <a:p>
            <a:r>
              <a:rPr lang="es-419" sz="1050" dirty="0"/>
              <a:t>Elementos de la interfaz y su función</a:t>
            </a:r>
          </a:p>
          <a:p>
            <a:r>
              <a:rPr lang="es-419" sz="1050" dirty="0"/>
              <a:t>Cinta de opciones: Contiene todas las herramientas y comandos, organizados por pestañas como Inicio, Insertar y Diseño.</a:t>
            </a:r>
          </a:p>
          <a:p>
            <a:r>
              <a:rPr lang="es-419" sz="1050" dirty="0"/>
              <a:t>Panel de navegación de diapositivas: Muestra miniaturas de todas las diapositivas para navegar, reordenar y organizar la presentación.</a:t>
            </a:r>
          </a:p>
          <a:p>
            <a:r>
              <a:rPr lang="es-419" sz="1050" dirty="0"/>
              <a:t>Área de trabajo: Es el espacio central donde se edita la diapositiva seleccionada.</a:t>
            </a:r>
          </a:p>
          <a:p>
            <a:r>
              <a:rPr lang="es-419" sz="1050" dirty="0"/>
              <a:t>Barra de herramientas de acceso rápido: Ofrece atajos a comandos comunes como Guardar y Deshacer.</a:t>
            </a:r>
          </a:p>
          <a:p>
            <a:r>
              <a:rPr lang="es-419" sz="1050" dirty="0"/>
              <a:t>Vistas: Son modos que cambian la manera de ver la presentación, como la Vista Normal para editar y la Vista Clasificador para organizar. </a:t>
            </a:r>
          </a:p>
          <a:p>
            <a:endParaRPr lang="es-419" sz="1050" dirty="0"/>
          </a:p>
          <a:p>
            <a:endParaRPr lang="es-419" sz="1050" dirty="0"/>
          </a:p>
          <a:p>
            <a:endParaRPr lang="es-ES" sz="1050" dirty="0"/>
          </a:p>
        </p:txBody>
      </p:sp>
      <p:pic>
        <p:nvPicPr>
          <p:cNvPr id="4098"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5084762" y="2852936"/>
            <a:ext cx="3735710"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51598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down)">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wipe(down)">
                                      <p:cBhvr>
                                        <p:cTn id="12" dur="500"/>
                                        <p:tgtEl>
                                          <p:spTgt spid="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Effect transition="in" filter="wipe(down)">
                                      <p:cBhvr>
                                        <p:cTn id="17" dur="500"/>
                                        <p:tgtEl>
                                          <p:spTgt spid="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5">
                                            <p:txEl>
                                              <p:pRg st="3" end="3"/>
                                            </p:txEl>
                                          </p:spTgt>
                                        </p:tgtEl>
                                        <p:attrNameLst>
                                          <p:attrName>style.visibility</p:attrName>
                                        </p:attrNameLst>
                                      </p:cBhvr>
                                      <p:to>
                                        <p:strVal val="visible"/>
                                      </p:to>
                                    </p:set>
                                    <p:animEffect transition="in" filter="wipe(down)">
                                      <p:cBhvr>
                                        <p:cTn id="22" dur="500"/>
                                        <p:tgtEl>
                                          <p:spTgt spid="1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5">
                                            <p:txEl>
                                              <p:pRg st="4" end="4"/>
                                            </p:txEl>
                                          </p:spTgt>
                                        </p:tgtEl>
                                        <p:attrNameLst>
                                          <p:attrName>style.visibility</p:attrName>
                                        </p:attrNameLst>
                                      </p:cBhvr>
                                      <p:to>
                                        <p:strVal val="visible"/>
                                      </p:to>
                                    </p:set>
                                    <p:animEffect transition="in" filter="wipe(down)">
                                      <p:cBhvr>
                                        <p:cTn id="27" dur="500"/>
                                        <p:tgtEl>
                                          <p:spTgt spid="1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5">
                                            <p:txEl>
                                              <p:pRg st="5" end="5"/>
                                            </p:txEl>
                                          </p:spTgt>
                                        </p:tgtEl>
                                        <p:attrNameLst>
                                          <p:attrName>style.visibility</p:attrName>
                                        </p:attrNameLst>
                                      </p:cBhvr>
                                      <p:to>
                                        <p:strVal val="visible"/>
                                      </p:to>
                                    </p:set>
                                    <p:animEffect transition="in" filter="wipe(down)">
                                      <p:cBhvr>
                                        <p:cTn id="32" dur="500"/>
                                        <p:tgtEl>
                                          <p:spTgt spid="1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5">
                                            <p:txEl>
                                              <p:pRg st="6" end="6"/>
                                            </p:txEl>
                                          </p:spTgt>
                                        </p:tgtEl>
                                        <p:attrNameLst>
                                          <p:attrName>style.visibility</p:attrName>
                                        </p:attrNameLst>
                                      </p:cBhvr>
                                      <p:to>
                                        <p:strVal val="visible"/>
                                      </p:to>
                                    </p:set>
                                    <p:animEffect transition="in" filter="wipe(down)">
                                      <p:cBhvr>
                                        <p:cTn id="37" dur="500"/>
                                        <p:tgtEl>
                                          <p:spTgt spid="1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5">
                                            <p:txEl>
                                              <p:pRg st="7" end="7"/>
                                            </p:txEl>
                                          </p:spTgt>
                                        </p:tgtEl>
                                        <p:attrNameLst>
                                          <p:attrName>style.visibility</p:attrName>
                                        </p:attrNameLst>
                                      </p:cBhvr>
                                      <p:to>
                                        <p:strVal val="visible"/>
                                      </p:to>
                                    </p:set>
                                    <p:animEffect transition="in" filter="wipe(down)">
                                      <p:cBhvr>
                                        <p:cTn id="42" dur="500"/>
                                        <p:tgtEl>
                                          <p:spTgt spid="15">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5">
                                            <p:txEl>
                                              <p:pRg st="8" end="8"/>
                                            </p:txEl>
                                          </p:spTgt>
                                        </p:tgtEl>
                                        <p:attrNameLst>
                                          <p:attrName>style.visibility</p:attrName>
                                        </p:attrNameLst>
                                      </p:cBhvr>
                                      <p:to>
                                        <p:strVal val="visible"/>
                                      </p:to>
                                    </p:set>
                                    <p:animEffect transition="in" filter="wipe(down)">
                                      <p:cBhvr>
                                        <p:cTn id="47" dur="500"/>
                                        <p:tgtEl>
                                          <p:spTgt spid="15">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5">
                                            <p:txEl>
                                              <p:pRg st="9" end="9"/>
                                            </p:txEl>
                                          </p:spTgt>
                                        </p:tgtEl>
                                        <p:attrNameLst>
                                          <p:attrName>style.visibility</p:attrName>
                                        </p:attrNameLst>
                                      </p:cBhvr>
                                      <p:to>
                                        <p:strVal val="visible"/>
                                      </p:to>
                                    </p:set>
                                    <p:animEffect transition="in" filter="wipe(down)">
                                      <p:cBhvr>
                                        <p:cTn id="52" dur="500"/>
                                        <p:tgtEl>
                                          <p:spTgt spid="15">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5">
                                            <p:txEl>
                                              <p:pRg st="10" end="10"/>
                                            </p:txEl>
                                          </p:spTgt>
                                        </p:tgtEl>
                                        <p:attrNameLst>
                                          <p:attrName>style.visibility</p:attrName>
                                        </p:attrNameLst>
                                      </p:cBhvr>
                                      <p:to>
                                        <p:strVal val="visible"/>
                                      </p:to>
                                    </p:set>
                                    <p:animEffect transition="in" filter="wipe(down)">
                                      <p:cBhvr>
                                        <p:cTn id="57" dur="500"/>
                                        <p:tgtEl>
                                          <p:spTgt spid="15">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5">
                                            <p:txEl>
                                              <p:pRg st="11" end="11"/>
                                            </p:txEl>
                                          </p:spTgt>
                                        </p:tgtEl>
                                        <p:attrNameLst>
                                          <p:attrName>style.visibility</p:attrName>
                                        </p:attrNameLst>
                                      </p:cBhvr>
                                      <p:to>
                                        <p:strVal val="visible"/>
                                      </p:to>
                                    </p:set>
                                    <p:animEffect transition="in" filter="wipe(down)">
                                      <p:cBhvr>
                                        <p:cTn id="62" dur="500"/>
                                        <p:tgtEl>
                                          <p:spTgt spid="15">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6" presetClass="entr" presetSubtype="16"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circle(in)">
                                      <p:cBhvr>
                                        <p:cTn id="67" dur="2000"/>
                                        <p:tgtEl>
                                          <p:spTgt spid="14"/>
                                        </p:tgtEl>
                                      </p:cBhvr>
                                    </p:animEffect>
                                  </p:childTnLst>
                                </p:cTn>
                              </p:par>
                            </p:childTnLst>
                          </p:cTn>
                        </p:par>
                      </p:childTnLst>
                    </p:cTn>
                  </p:par>
                  <p:par>
                    <p:cTn id="68" fill="hold">
                      <p:stCondLst>
                        <p:cond delay="indefinite"/>
                      </p:stCondLst>
                      <p:childTnLst>
                        <p:par>
                          <p:cTn id="69" fill="hold">
                            <p:stCondLst>
                              <p:cond delay="0"/>
                            </p:stCondLst>
                            <p:childTnLst>
                              <p:par>
                                <p:cTn id="70" presetID="6" presetClass="entr" presetSubtype="16" fill="hold" nodeType="clickEffect">
                                  <p:stCondLst>
                                    <p:cond delay="0"/>
                                  </p:stCondLst>
                                  <p:childTnLst>
                                    <p:set>
                                      <p:cBhvr>
                                        <p:cTn id="71" dur="1" fill="hold">
                                          <p:stCondLst>
                                            <p:cond delay="0"/>
                                          </p:stCondLst>
                                        </p:cTn>
                                        <p:tgtEl>
                                          <p:spTgt spid="4098"/>
                                        </p:tgtEl>
                                        <p:attrNameLst>
                                          <p:attrName>style.visibility</p:attrName>
                                        </p:attrNameLst>
                                      </p:cBhvr>
                                      <p:to>
                                        <p:strVal val="visible"/>
                                      </p:to>
                                    </p:set>
                                    <p:animEffect transition="in" filter="circle(in)">
                                      <p:cBhvr>
                                        <p:cTn id="72" dur="2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contenido"/>
          <p:cNvSpPr>
            <a:spLocks noGrp="1"/>
          </p:cNvSpPr>
          <p:nvPr>
            <p:ph idx="1"/>
          </p:nvPr>
        </p:nvSpPr>
        <p:spPr/>
        <p:txBody>
          <a:bodyPr/>
          <a:lstStyle/>
          <a:p>
            <a:r>
              <a:rPr lang="es-ES" dirty="0">
                <a:hlinkClick r:id="rId2"/>
              </a:rPr>
              <a:t>https://</a:t>
            </a:r>
            <a:r>
              <a:rPr lang="es-ES" dirty="0" smtClean="0">
                <a:hlinkClick r:id="rId2"/>
              </a:rPr>
              <a:t>www.google.com/search?q</a:t>
            </a:r>
            <a:endParaRPr lang="es-ES" dirty="0" smtClean="0"/>
          </a:p>
          <a:p>
            <a:endParaRPr lang="es-ES" dirty="0"/>
          </a:p>
        </p:txBody>
      </p:sp>
      <p:sp>
        <p:nvSpPr>
          <p:cNvPr id="2" name="1 Título"/>
          <p:cNvSpPr>
            <a:spLocks noGrp="1"/>
          </p:cNvSpPr>
          <p:nvPr>
            <p:ph type="title"/>
          </p:nvPr>
        </p:nvSpPr>
        <p:spPr/>
        <p:txBody>
          <a:bodyPr/>
          <a:lstStyle/>
          <a:p>
            <a:r>
              <a:rPr lang="es-MX" dirty="0" smtClean="0"/>
              <a:t>Link C</a:t>
            </a:r>
            <a:endParaRPr lang="es-ES" dirty="0"/>
          </a:p>
        </p:txBody>
      </p:sp>
    </p:spTree>
    <p:extLst>
      <p:ext uri="{BB962C8B-B14F-4D97-AF65-F5344CB8AC3E}">
        <p14:creationId xmlns:p14="http://schemas.microsoft.com/office/powerpoint/2010/main" val="179036645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827584" y="1916833"/>
            <a:ext cx="7956873" cy="3024336"/>
          </a:xfrm>
        </p:spPr>
        <p:txBody>
          <a:bodyPr>
            <a:noAutofit/>
          </a:bodyPr>
          <a:lstStyle/>
          <a:p>
            <a:r>
              <a:rPr lang="es-419" sz="1200" dirty="0"/>
              <a:t>Vistas de creación</a:t>
            </a:r>
          </a:p>
          <a:p>
            <a:r>
              <a:rPr lang="es-419" sz="1200" dirty="0"/>
              <a:t>Normal: Es la vista principal para crear y editar diapositivas. Muestra tres paneles: las miniaturas de las diapositivas a la izquierda, la diapositiva en tamaño completo en el centro y el panel de notas en la parte inferior para agregar comentarios sobre la diapositiva actual.</a:t>
            </a:r>
          </a:p>
          <a:p>
            <a:r>
              <a:rPr lang="es-419" sz="1200" dirty="0"/>
              <a:t>Esquema: Se enfoca en el texto de tu presentación, mostrando los títulos y subtítulos en formato de esquema en el panel izquierdo. Es ideal para estructurar rápidamente el contenido y organizar los puntos principales de todas las diapositivas a la vez.</a:t>
            </a:r>
          </a:p>
          <a:p>
            <a:r>
              <a:rPr lang="es-419" sz="1200" dirty="0"/>
              <a:t>Clasificador de diapositivas: Muestra todas las diapositivas de la presentación en miniatura y ordenadas. Esta vista es ideal para reordenar, eliminar o agregar transiciones entre las diapositivas de forma sencilla, ya que te da una visión general de toda la presentación.</a:t>
            </a:r>
          </a:p>
          <a:p>
            <a:r>
              <a:rPr lang="es-419" sz="1200" dirty="0"/>
              <a:t>Página de notas: Te permite ver cómo se verán las notas impresas, con una miniatura de la diapositiva en la parte superior y el texto de las notas en la parte inferior. En esta vista, puedes ver el formato completo de las notas y ajustar los encabezados y pies de página. </a:t>
            </a:r>
          </a:p>
          <a:p>
            <a:r>
              <a:rPr lang="es-419" sz="1200" dirty="0"/>
              <a:t>Vistas de presentación</a:t>
            </a:r>
          </a:p>
          <a:p>
            <a:r>
              <a:rPr lang="es-419" sz="1200" dirty="0"/>
              <a:t>Lectura: Presenta la diapositiva en la pantalla, pero en una ventana dentro de la interfaz de PowerPoint. Es útil para ver la presentación de manera cómoda, por ejemplo, en una reunión informal, sin que ocupe la pantalla completa.</a:t>
            </a:r>
          </a:p>
          <a:p>
            <a:r>
              <a:rPr lang="es-419" sz="1200" dirty="0"/>
              <a:t>Presentación con diapositivas: Ocupa la pantalla completa y es la vista que se utiliza para mostrar la presentación final a una audiencia. Se puede iniciar pulsando la tecla F5 o el botón con el icono de pantalla en la barra de estado.</a:t>
            </a:r>
          </a:p>
          <a:p>
            <a:r>
              <a:rPr lang="es-419" sz="1200" dirty="0"/>
              <a:t>Vista Moderador: Es una herramienta avanzada para el orador que usa dos pantallas. En la pantalla del orador se muestra la diapositiva actual, la siguiente y las notas, mientras que el público solo ve la diapositiva actual en la otra pantalla. </a:t>
            </a:r>
          </a:p>
          <a:p>
            <a:r>
              <a:rPr lang="es-419" sz="1200" dirty="0"/>
              <a:t>Vistas maestras</a:t>
            </a:r>
          </a:p>
          <a:p>
            <a:r>
              <a:rPr lang="es-419" sz="1200" dirty="0"/>
              <a:t>Vista Patrón: Permite trabajar en la apariencia general de la presentación. Con esta vista, puedes modificar el diseño de todas las diapositivas, documentos o páginas de notas de una sola vez. Para acceder a ella, ve a la pestaña Vista y elige la opción que necesites. </a:t>
            </a:r>
          </a:p>
          <a:p>
            <a:endParaRPr lang="es-419" sz="1200" dirty="0"/>
          </a:p>
          <a:p>
            <a:endParaRPr lang="es-419" sz="1200" dirty="0"/>
          </a:p>
          <a:p>
            <a:endParaRPr lang="es-ES" sz="1200" dirty="0"/>
          </a:p>
        </p:txBody>
      </p:sp>
      <p:sp>
        <p:nvSpPr>
          <p:cNvPr id="3" name="2 Título"/>
          <p:cNvSpPr>
            <a:spLocks noGrp="1"/>
          </p:cNvSpPr>
          <p:nvPr>
            <p:ph type="title"/>
          </p:nvPr>
        </p:nvSpPr>
        <p:spPr>
          <a:xfrm>
            <a:off x="4355976" y="338328"/>
            <a:ext cx="4330824" cy="1252728"/>
          </a:xfrm>
        </p:spPr>
        <p:txBody>
          <a:bodyPr>
            <a:normAutofit fontScale="90000"/>
          </a:bodyPr>
          <a:lstStyle/>
          <a:p>
            <a:r>
              <a:rPr lang="es-MX" dirty="0" smtClean="0"/>
              <a:t>Tipos de vistas</a:t>
            </a:r>
            <a:br>
              <a:rPr lang="es-MX" dirty="0" smtClean="0"/>
            </a:br>
            <a:endParaRPr lang="es-E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332656"/>
            <a:ext cx="3895725" cy="1512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5844965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wipe(down)">
                                      <p:cBhvr>
                                        <p:cTn id="12" dur="500"/>
                                        <p:tgtEl>
                                          <p:spTgt spid="512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fade">
                                      <p:cBhvr>
                                        <p:cTn id="17" dur="1000"/>
                                        <p:tgtEl>
                                          <p:spTgt spid="2">
                                            <p:txEl>
                                              <p:pRg st="0" end="0"/>
                                            </p:txEl>
                                          </p:spTgt>
                                        </p:tgtEl>
                                      </p:cBhvr>
                                    </p:animEffect>
                                    <p:anim calcmode="lin" valueType="num">
                                      <p:cBhvr>
                                        <p:cTn id="1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animEffect transition="in" filter="fade">
                                      <p:cBhvr>
                                        <p:cTn id="24" dur="1000"/>
                                        <p:tgtEl>
                                          <p:spTgt spid="2">
                                            <p:txEl>
                                              <p:pRg st="1" end="1"/>
                                            </p:txEl>
                                          </p:spTgt>
                                        </p:tgtEl>
                                      </p:cBhvr>
                                    </p:animEffect>
                                    <p:anim calcmode="lin" valueType="num">
                                      <p:cBhvr>
                                        <p:cTn id="2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
                                            <p:txEl>
                                              <p:pRg st="2" end="2"/>
                                            </p:txEl>
                                          </p:spTgt>
                                        </p:tgtEl>
                                        <p:attrNameLst>
                                          <p:attrName>style.visibility</p:attrName>
                                        </p:attrNameLst>
                                      </p:cBhvr>
                                      <p:to>
                                        <p:strVal val="visible"/>
                                      </p:to>
                                    </p:set>
                                    <p:animEffect transition="in" filter="fade">
                                      <p:cBhvr>
                                        <p:cTn id="31" dur="1000"/>
                                        <p:tgtEl>
                                          <p:spTgt spid="2">
                                            <p:txEl>
                                              <p:pRg st="2" end="2"/>
                                            </p:txEl>
                                          </p:spTgt>
                                        </p:tgtEl>
                                      </p:cBhvr>
                                    </p:animEffect>
                                    <p:anim calcmode="lin" valueType="num">
                                      <p:cBhvr>
                                        <p:cTn id="3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
                                            <p:txEl>
                                              <p:pRg st="3" end="3"/>
                                            </p:txEl>
                                          </p:spTgt>
                                        </p:tgtEl>
                                        <p:attrNameLst>
                                          <p:attrName>style.visibility</p:attrName>
                                        </p:attrNameLst>
                                      </p:cBhvr>
                                      <p:to>
                                        <p:strVal val="visible"/>
                                      </p:to>
                                    </p:set>
                                    <p:animEffect transition="in" filter="fade">
                                      <p:cBhvr>
                                        <p:cTn id="38" dur="1000"/>
                                        <p:tgtEl>
                                          <p:spTgt spid="2">
                                            <p:txEl>
                                              <p:pRg st="3" end="3"/>
                                            </p:txEl>
                                          </p:spTgt>
                                        </p:tgtEl>
                                      </p:cBhvr>
                                    </p:animEffect>
                                    <p:anim calcmode="lin" valueType="num">
                                      <p:cBhvr>
                                        <p:cTn id="3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4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2">
                                            <p:txEl>
                                              <p:pRg st="4" end="4"/>
                                            </p:txEl>
                                          </p:spTgt>
                                        </p:tgtEl>
                                        <p:attrNameLst>
                                          <p:attrName>style.visibility</p:attrName>
                                        </p:attrNameLst>
                                      </p:cBhvr>
                                      <p:to>
                                        <p:strVal val="visible"/>
                                      </p:to>
                                    </p:set>
                                    <p:animEffect transition="in" filter="fade">
                                      <p:cBhvr>
                                        <p:cTn id="45" dur="1000"/>
                                        <p:tgtEl>
                                          <p:spTgt spid="2">
                                            <p:txEl>
                                              <p:pRg st="4" end="4"/>
                                            </p:txEl>
                                          </p:spTgt>
                                        </p:tgtEl>
                                      </p:cBhvr>
                                    </p:animEffect>
                                    <p:anim calcmode="lin" valueType="num">
                                      <p:cBhvr>
                                        <p:cTn id="46"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47"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2">
                                            <p:txEl>
                                              <p:pRg st="5" end="5"/>
                                            </p:txEl>
                                          </p:spTgt>
                                        </p:tgtEl>
                                        <p:attrNameLst>
                                          <p:attrName>style.visibility</p:attrName>
                                        </p:attrNameLst>
                                      </p:cBhvr>
                                      <p:to>
                                        <p:strVal val="visible"/>
                                      </p:to>
                                    </p:set>
                                    <p:animEffect transition="in" filter="fade">
                                      <p:cBhvr>
                                        <p:cTn id="52" dur="1000"/>
                                        <p:tgtEl>
                                          <p:spTgt spid="2">
                                            <p:txEl>
                                              <p:pRg st="5" end="5"/>
                                            </p:txEl>
                                          </p:spTgt>
                                        </p:tgtEl>
                                      </p:cBhvr>
                                    </p:animEffect>
                                    <p:anim calcmode="lin" valueType="num">
                                      <p:cBhvr>
                                        <p:cTn id="53"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54"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2">
                                            <p:txEl>
                                              <p:pRg st="6" end="6"/>
                                            </p:txEl>
                                          </p:spTgt>
                                        </p:tgtEl>
                                        <p:attrNameLst>
                                          <p:attrName>style.visibility</p:attrName>
                                        </p:attrNameLst>
                                      </p:cBhvr>
                                      <p:to>
                                        <p:strVal val="visible"/>
                                      </p:to>
                                    </p:set>
                                    <p:animEffect transition="in" filter="fade">
                                      <p:cBhvr>
                                        <p:cTn id="59" dur="1000"/>
                                        <p:tgtEl>
                                          <p:spTgt spid="2">
                                            <p:txEl>
                                              <p:pRg st="6" end="6"/>
                                            </p:txEl>
                                          </p:spTgt>
                                        </p:tgtEl>
                                      </p:cBhvr>
                                    </p:animEffect>
                                    <p:anim calcmode="lin" valueType="num">
                                      <p:cBhvr>
                                        <p:cTn id="60"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61"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2">
                                            <p:txEl>
                                              <p:pRg st="7" end="7"/>
                                            </p:txEl>
                                          </p:spTgt>
                                        </p:tgtEl>
                                        <p:attrNameLst>
                                          <p:attrName>style.visibility</p:attrName>
                                        </p:attrNameLst>
                                      </p:cBhvr>
                                      <p:to>
                                        <p:strVal val="visible"/>
                                      </p:to>
                                    </p:set>
                                    <p:animEffect transition="in" filter="fade">
                                      <p:cBhvr>
                                        <p:cTn id="66" dur="1000"/>
                                        <p:tgtEl>
                                          <p:spTgt spid="2">
                                            <p:txEl>
                                              <p:pRg st="7" end="7"/>
                                            </p:txEl>
                                          </p:spTgt>
                                        </p:tgtEl>
                                      </p:cBhvr>
                                    </p:animEffect>
                                    <p:anim calcmode="lin" valueType="num">
                                      <p:cBhvr>
                                        <p:cTn id="67"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68"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2">
                                            <p:txEl>
                                              <p:pRg st="8" end="8"/>
                                            </p:txEl>
                                          </p:spTgt>
                                        </p:tgtEl>
                                        <p:attrNameLst>
                                          <p:attrName>style.visibility</p:attrName>
                                        </p:attrNameLst>
                                      </p:cBhvr>
                                      <p:to>
                                        <p:strVal val="visible"/>
                                      </p:to>
                                    </p:set>
                                    <p:animEffect transition="in" filter="fade">
                                      <p:cBhvr>
                                        <p:cTn id="73" dur="1000"/>
                                        <p:tgtEl>
                                          <p:spTgt spid="2">
                                            <p:txEl>
                                              <p:pRg st="8" end="8"/>
                                            </p:txEl>
                                          </p:spTgt>
                                        </p:tgtEl>
                                      </p:cBhvr>
                                    </p:animEffect>
                                    <p:anim calcmode="lin" valueType="num">
                                      <p:cBhvr>
                                        <p:cTn id="74"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75" dur="10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grpId="0" nodeType="clickEffect">
                                  <p:stCondLst>
                                    <p:cond delay="0"/>
                                  </p:stCondLst>
                                  <p:childTnLst>
                                    <p:set>
                                      <p:cBhvr>
                                        <p:cTn id="79" dur="1" fill="hold">
                                          <p:stCondLst>
                                            <p:cond delay="0"/>
                                          </p:stCondLst>
                                        </p:cTn>
                                        <p:tgtEl>
                                          <p:spTgt spid="2">
                                            <p:txEl>
                                              <p:pRg st="9" end="9"/>
                                            </p:txEl>
                                          </p:spTgt>
                                        </p:tgtEl>
                                        <p:attrNameLst>
                                          <p:attrName>style.visibility</p:attrName>
                                        </p:attrNameLst>
                                      </p:cBhvr>
                                      <p:to>
                                        <p:strVal val="visible"/>
                                      </p:to>
                                    </p:set>
                                    <p:animEffect transition="in" filter="fade">
                                      <p:cBhvr>
                                        <p:cTn id="80" dur="1000"/>
                                        <p:tgtEl>
                                          <p:spTgt spid="2">
                                            <p:txEl>
                                              <p:pRg st="9" end="9"/>
                                            </p:txEl>
                                          </p:spTgt>
                                        </p:tgtEl>
                                      </p:cBhvr>
                                    </p:animEffect>
                                    <p:anim calcmode="lin" valueType="num">
                                      <p:cBhvr>
                                        <p:cTn id="81"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82" dur="1000" fill="hold"/>
                                        <p:tgtEl>
                                          <p:spTgt spid="2">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42" presetClass="entr" presetSubtype="0" fill="hold" grpId="0" nodeType="clickEffect">
                                  <p:stCondLst>
                                    <p:cond delay="0"/>
                                  </p:stCondLst>
                                  <p:childTnLst>
                                    <p:set>
                                      <p:cBhvr>
                                        <p:cTn id="86" dur="1" fill="hold">
                                          <p:stCondLst>
                                            <p:cond delay="0"/>
                                          </p:stCondLst>
                                        </p:cTn>
                                        <p:tgtEl>
                                          <p:spTgt spid="2">
                                            <p:txEl>
                                              <p:pRg st="10" end="10"/>
                                            </p:txEl>
                                          </p:spTgt>
                                        </p:tgtEl>
                                        <p:attrNameLst>
                                          <p:attrName>style.visibility</p:attrName>
                                        </p:attrNameLst>
                                      </p:cBhvr>
                                      <p:to>
                                        <p:strVal val="visible"/>
                                      </p:to>
                                    </p:set>
                                    <p:animEffect transition="in" filter="fade">
                                      <p:cBhvr>
                                        <p:cTn id="87" dur="1000"/>
                                        <p:tgtEl>
                                          <p:spTgt spid="2">
                                            <p:txEl>
                                              <p:pRg st="10" end="10"/>
                                            </p:txEl>
                                          </p:spTgt>
                                        </p:tgtEl>
                                      </p:cBhvr>
                                    </p:animEffect>
                                    <p:anim calcmode="lin" valueType="num">
                                      <p:cBhvr>
                                        <p:cTn id="88" dur="10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89" dur="1000" fill="hold"/>
                                        <p:tgtEl>
                                          <p:spTgt spid="2">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orma de onda">
  <a:themeElements>
    <a:clrScheme name="Forma de onda">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Forma de onda">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Forma de onda">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226</TotalTime>
  <Words>1224</Words>
  <Application>Microsoft Office PowerPoint</Application>
  <PresentationFormat>Presentación en pantalla (4:3)</PresentationFormat>
  <Paragraphs>100</Paragraphs>
  <Slides>14</Slides>
  <Notes>1</Notes>
  <HiddenSlides>0</HiddenSlides>
  <MMClips>0</MMClips>
  <ScaleCrop>false</ScaleCrop>
  <HeadingPairs>
    <vt:vector size="4" baseType="variant">
      <vt:variant>
        <vt:lpstr>Tema</vt:lpstr>
      </vt:variant>
      <vt:variant>
        <vt:i4>1</vt:i4>
      </vt:variant>
      <vt:variant>
        <vt:lpstr>Títulos de diapositiva</vt:lpstr>
      </vt:variant>
      <vt:variant>
        <vt:i4>14</vt:i4>
      </vt:variant>
    </vt:vector>
  </HeadingPairs>
  <TitlesOfParts>
    <vt:vector size="15" baseType="lpstr">
      <vt:lpstr>Forma de onda</vt:lpstr>
      <vt:lpstr>1 A   2025 ALUMNO:VILLEGAS JOAQUIN PROFESORA :ANDREA GOMEZ TEMA: POWER POINT  </vt:lpstr>
      <vt:lpstr>Actividades </vt:lpstr>
      <vt:lpstr>POWER POINT Y SU UTILIDAD </vt:lpstr>
      <vt:lpstr>Link A</vt:lpstr>
      <vt:lpstr>SUS CARACTERISTICAS </vt:lpstr>
      <vt:lpstr>Link B</vt:lpstr>
      <vt:lpstr>Elementos y sus Funciones en PowerPoint </vt:lpstr>
      <vt:lpstr>Link C</vt:lpstr>
      <vt:lpstr>Tipos de vistas </vt:lpstr>
      <vt:lpstr>Link D</vt:lpstr>
      <vt:lpstr>ANIMACIÓN</vt:lpstr>
      <vt:lpstr>TRANSCICIÓN </vt:lpstr>
      <vt:lpstr>Link E</vt:lpstr>
      <vt:lpstr>FIN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Secundario</dc:creator>
  <cp:lastModifiedBy>Secundario</cp:lastModifiedBy>
  <cp:revision>22</cp:revision>
  <dcterms:created xsi:type="dcterms:W3CDTF">2025-10-06T20:35:04Z</dcterms:created>
  <dcterms:modified xsi:type="dcterms:W3CDTF">2025-10-20T20:08:59Z</dcterms:modified>
</cp:coreProperties>
</file>