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D039D5-DC55-400D-A0A8-FE9D398F2D76}" type="datetimeFigureOut">
              <a:rPr lang="es-AR" smtClean="0"/>
              <a:t>27/10/2025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DBDC9-2D4F-4B2A-B859-04E7FAFBC623}" type="slidenum">
              <a:rPr lang="es-AR" smtClean="0"/>
              <a:t>‹Nº›</a:t>
            </a:fld>
            <a:endParaRPr lang="es-AR"/>
          </a:p>
        </p:txBody>
      </p:sp>
    </p:spTree>
    <p:extLst>
      <p:ext uri="{BB962C8B-B14F-4D97-AF65-F5344CB8AC3E}">
        <p14:creationId xmlns:p14="http://schemas.microsoft.com/office/powerpoint/2010/main" val="188501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7DDBDC9-2D4F-4B2A-B859-04E7FAFBC623}" type="slidenum">
              <a:rPr lang="es-AR" smtClean="0"/>
              <a:t>4</a:t>
            </a:fld>
            <a:endParaRPr lang="es-AR"/>
          </a:p>
        </p:txBody>
      </p:sp>
    </p:spTree>
    <p:extLst>
      <p:ext uri="{BB962C8B-B14F-4D97-AF65-F5344CB8AC3E}">
        <p14:creationId xmlns:p14="http://schemas.microsoft.com/office/powerpoint/2010/main" val="1578800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3F87907-3074-416F-BB82-730CC2BC6E4B}" type="datetimeFigureOut">
              <a:rPr lang="es-AR" smtClean="0"/>
              <a:t>27/10/2025</a:t>
            </a:fld>
            <a:endParaRPr lang="es-AR"/>
          </a:p>
        </p:txBody>
      </p:sp>
      <p:sp>
        <p:nvSpPr>
          <p:cNvPr id="5" name="Footer Placeholder 4"/>
          <p:cNvSpPr>
            <a:spLocks noGrp="1"/>
          </p:cNvSpPr>
          <p:nvPr>
            <p:ph type="ftr" sz="quarter" idx="11"/>
          </p:nvPr>
        </p:nvSpPr>
        <p:spPr>
          <a:xfrm>
            <a:off x="1174044" y="5357592"/>
            <a:ext cx="5034845" cy="365125"/>
          </a:xfrm>
        </p:spPr>
        <p:txBody>
          <a:bodyPr/>
          <a:lstStyle/>
          <a:p>
            <a:endParaRPr lang="es-A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5B21D5C-5E34-4530-BEAC-728376258E78}"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3F87907-3074-416F-BB82-730CC2BC6E4B}" type="datetimeFigureOut">
              <a:rPr lang="es-AR" smtClean="0"/>
              <a:t>27/10/2025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5B21D5C-5E34-4530-BEAC-728376258E78}"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3F87907-3074-416F-BB82-730CC2BC6E4B}" type="datetimeFigureOut">
              <a:rPr lang="es-AR" smtClean="0"/>
              <a:t>27/10/2025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5B21D5C-5E34-4530-BEAC-728376258E78}"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3F87907-3074-416F-BB82-730CC2BC6E4B}" type="datetimeFigureOut">
              <a:rPr lang="es-AR" smtClean="0"/>
              <a:t>27/10/2025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5B21D5C-5E34-4530-BEAC-728376258E78}"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F87907-3074-416F-BB82-730CC2BC6E4B}" type="datetimeFigureOut">
              <a:rPr lang="es-AR" smtClean="0"/>
              <a:t>27/10/2025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5B21D5C-5E34-4530-BEAC-728376258E78}"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3F87907-3074-416F-BB82-730CC2BC6E4B}" type="datetimeFigureOut">
              <a:rPr lang="es-AR" smtClean="0"/>
              <a:t>27/10/2025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5B21D5C-5E34-4530-BEAC-728376258E78}" type="slidenum">
              <a:rPr lang="es-AR" smtClean="0"/>
              <a:t>‹Nº›</a:t>
            </a:fld>
            <a:endParaRPr lang="es-AR"/>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3F87907-3074-416F-BB82-730CC2BC6E4B}" type="datetimeFigureOut">
              <a:rPr lang="es-AR" smtClean="0"/>
              <a:t>27/10/2025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35B21D5C-5E34-4530-BEAC-728376258E78}" type="slidenum">
              <a:rPr lang="es-AR" smtClean="0"/>
              <a:t>‹Nº›</a:t>
            </a:fld>
            <a:endParaRPr lang="es-A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3F87907-3074-416F-BB82-730CC2BC6E4B}" type="datetimeFigureOut">
              <a:rPr lang="es-AR" smtClean="0"/>
              <a:t>27/10/2025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35B21D5C-5E34-4530-BEAC-728376258E78}"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87907-3074-416F-BB82-730CC2BC6E4B}" type="datetimeFigureOut">
              <a:rPr lang="es-AR" smtClean="0"/>
              <a:t>27/10/2025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35B21D5C-5E34-4530-BEAC-728376258E78}"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33F87907-3074-416F-BB82-730CC2BC6E4B}" type="datetimeFigureOut">
              <a:rPr lang="es-AR" smtClean="0"/>
              <a:t>27/10/2025</a:t>
            </a:fld>
            <a:endParaRPr lang="es-AR"/>
          </a:p>
        </p:txBody>
      </p:sp>
      <p:sp>
        <p:nvSpPr>
          <p:cNvPr id="6" name="Footer Placeholder 5"/>
          <p:cNvSpPr>
            <a:spLocks noGrp="1"/>
          </p:cNvSpPr>
          <p:nvPr>
            <p:ph type="ftr" sz="quarter" idx="11"/>
          </p:nvPr>
        </p:nvSpPr>
        <p:spPr>
          <a:xfrm rot="-60000">
            <a:off x="914554" y="5829261"/>
            <a:ext cx="3522607" cy="365125"/>
          </a:xfrm>
        </p:spPr>
        <p:txBody>
          <a:bodyPr/>
          <a:lstStyle/>
          <a:p>
            <a:endParaRPr lang="es-AR"/>
          </a:p>
        </p:txBody>
      </p:sp>
      <p:sp>
        <p:nvSpPr>
          <p:cNvPr id="7" name="Slide Number Placeholder 6"/>
          <p:cNvSpPr>
            <a:spLocks noGrp="1"/>
          </p:cNvSpPr>
          <p:nvPr>
            <p:ph type="sldNum" sz="quarter" idx="12"/>
          </p:nvPr>
        </p:nvSpPr>
        <p:spPr>
          <a:xfrm rot="60000">
            <a:off x="7557313" y="5896961"/>
            <a:ext cx="554023" cy="365125"/>
          </a:xfrm>
        </p:spPr>
        <p:txBody>
          <a:bodyPr/>
          <a:lstStyle/>
          <a:p>
            <a:fld id="{35B21D5C-5E34-4530-BEAC-728376258E78}"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33F87907-3074-416F-BB82-730CC2BC6E4B}" type="datetimeFigureOut">
              <a:rPr lang="es-AR" smtClean="0"/>
              <a:t>27/10/2025</a:t>
            </a:fld>
            <a:endParaRPr lang="es-AR"/>
          </a:p>
        </p:txBody>
      </p:sp>
      <p:sp>
        <p:nvSpPr>
          <p:cNvPr id="6" name="Footer Placeholder 5"/>
          <p:cNvSpPr>
            <a:spLocks noGrp="1"/>
          </p:cNvSpPr>
          <p:nvPr>
            <p:ph type="ftr" sz="quarter" idx="11"/>
          </p:nvPr>
        </p:nvSpPr>
        <p:spPr>
          <a:xfrm rot="-60000">
            <a:off x="914569" y="5831037"/>
            <a:ext cx="3319043" cy="365125"/>
          </a:xfrm>
        </p:spPr>
        <p:txBody>
          <a:bodyPr/>
          <a:lstStyle/>
          <a:p>
            <a:endParaRPr lang="es-AR"/>
          </a:p>
        </p:txBody>
      </p:sp>
      <p:sp>
        <p:nvSpPr>
          <p:cNvPr id="7" name="Slide Number Placeholder 6"/>
          <p:cNvSpPr>
            <a:spLocks noGrp="1"/>
          </p:cNvSpPr>
          <p:nvPr>
            <p:ph type="sldNum" sz="quarter" idx="12"/>
          </p:nvPr>
        </p:nvSpPr>
        <p:spPr>
          <a:xfrm rot="60000">
            <a:off x="7562089" y="5900026"/>
            <a:ext cx="554023" cy="365125"/>
          </a:xfrm>
        </p:spPr>
        <p:txBody>
          <a:bodyPr/>
          <a:lstStyle/>
          <a:p>
            <a:fld id="{35B21D5C-5E34-4530-BEAC-728376258E78}"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3F87907-3074-416F-BB82-730CC2BC6E4B}" type="datetimeFigureOut">
              <a:rPr lang="es-AR" smtClean="0"/>
              <a:t>27/10/2025</a:t>
            </a:fld>
            <a:endParaRPr lang="es-A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A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5B21D5C-5E34-4530-BEAC-728376258E78}"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com/search?q=+power+point+Y+SU+UTILIDAD&amp;sca_esv=827bd599c16e32c5&amp;udm=2&amp;biw=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search?q=CARACTERISTICA+power+point+&amp;sca_esv=827bd599c16e32c5&amp;u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com/search?q=ELEMENTOS+power+point+%7b+%7d&amp;sa=X&amp;sca_esv=827bd599c16e32c5&amp;udm=2&amp;fbs=AIIjpHwN_37zF6X2v4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com/search?q=que+significa+tipo+de+vista+&amp;sca_esv=6e4820828e77e658&amp;ei=ioT2aL74BMKw5OUPj6jEiAQ&amp;v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search?q=que+significaanimacion+&amp;sca_esv=6e4820828e77e658&amp;ei=QoT2aLrAFJDC5OUP-dv4sAU&amp;v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search?q=que+significa+trancision+&amp;sca_esv=6e4820828e77e658&amp;ei=LIT2aL3QOqyJ5OUPlZ7voAc&amp;ved=0ahUKEwi9ltzSuLOQAxWsBLkGHRXPG3QQ4dUDCBA&amp;uact=5&amp;o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76673"/>
            <a:ext cx="7772400" cy="2490662"/>
          </a:xfrm>
          <a:solidFill>
            <a:schemeClr val="accent1">
              <a:lumMod val="60000"/>
              <a:lumOff val="40000"/>
            </a:schemeClr>
          </a:solidFill>
          <a:ln>
            <a:solidFill>
              <a:schemeClr val="tx2">
                <a:lumMod val="75000"/>
              </a:schemeClr>
            </a:solid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lstStyle/>
          <a:p>
            <a:r>
              <a:rPr lang="es-MX" dirty="0" smtClean="0"/>
              <a:t>TRABAJO PRACTICO N4 </a:t>
            </a:r>
            <a:br>
              <a:rPr lang="es-MX" dirty="0" smtClean="0"/>
            </a:br>
            <a:r>
              <a:rPr lang="es-MX" dirty="0"/>
              <a:t> </a:t>
            </a:r>
            <a:r>
              <a:rPr lang="es-MX" dirty="0" smtClean="0"/>
              <a:t>POWER POINT </a:t>
            </a:r>
            <a:endParaRPr lang="es-AR" dirty="0"/>
          </a:p>
        </p:txBody>
      </p:sp>
      <p:sp>
        <p:nvSpPr>
          <p:cNvPr id="3" name="2 Subtítulo"/>
          <p:cNvSpPr>
            <a:spLocks noGrp="1"/>
          </p:cNvSpPr>
          <p:nvPr>
            <p:ph type="subTitle" idx="1"/>
          </p:nvPr>
        </p:nvSpPr>
        <p:spPr>
          <a:xfrm>
            <a:off x="709652" y="3501008"/>
            <a:ext cx="3214276" cy="2281808"/>
          </a:xfrm>
        </p:spPr>
        <p:txBody>
          <a:bodyPr>
            <a:normAutofit fontScale="92500" lnSpcReduction="10000"/>
          </a:bodyPr>
          <a:lstStyle/>
          <a:p>
            <a:r>
              <a:rPr lang="es-MX" dirty="0" smtClean="0"/>
              <a:t>NOMBRE Y APELLIDO –    BENJAMIN RUIZ </a:t>
            </a:r>
          </a:p>
          <a:p>
            <a:r>
              <a:rPr lang="es-MX" dirty="0" smtClean="0"/>
              <a:t>CURSO-1A</a:t>
            </a:r>
          </a:p>
          <a:p>
            <a:r>
              <a:rPr lang="es-MX" dirty="0" smtClean="0"/>
              <a:t>PROFESORA –ANDREA GOMEZ</a:t>
            </a:r>
          </a:p>
          <a:p>
            <a:r>
              <a:rPr lang="es-MX" dirty="0" smtClean="0"/>
              <a:t>AÑO-2025</a:t>
            </a:r>
          </a:p>
          <a:p>
            <a:endParaRPr lang="es-MX" dirty="0"/>
          </a:p>
          <a:p>
            <a:endParaRPr lang="es-MX" dirty="0" smtClean="0"/>
          </a:p>
          <a:p>
            <a:endParaRPr lang="es-MX" dirty="0"/>
          </a:p>
          <a:p>
            <a:endParaRPr lang="es-MX" dirty="0" smtClean="0"/>
          </a:p>
          <a:p>
            <a:endParaRPr lang="es-MX" dirty="0"/>
          </a:p>
          <a:p>
            <a:endParaRPr lang="es-AR" dirty="0"/>
          </a:p>
        </p:txBody>
      </p:sp>
      <p:pic>
        <p:nvPicPr>
          <p:cNvPr id="1028" name="Picture 4" descr="Colegio Del Prado SJ | Chimb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65" y="476672"/>
            <a:ext cx="793891" cy="116208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nce Dancing GIF by MOODMAN - Find &amp; Share on GIPH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Dance Dancing GIF by MOODMAN - Find &amp; Share on GIPH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6" name="Picture 2" descr="Gif Chistoso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140968"/>
            <a:ext cx="1872208"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54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AR" dirty="0"/>
          </a:p>
        </p:txBody>
      </p:sp>
      <p:sp>
        <p:nvSpPr>
          <p:cNvPr id="3" name="2 Marcador de contenido"/>
          <p:cNvSpPr>
            <a:spLocks noGrp="1"/>
          </p:cNvSpPr>
          <p:nvPr>
            <p:ph idx="1"/>
          </p:nvPr>
        </p:nvSpPr>
        <p:spPr/>
        <p:txBody>
          <a:bodyPr/>
          <a:lstStyle/>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68" y="476672"/>
            <a:ext cx="8091910" cy="586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55394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DEFINICION </a:t>
            </a:r>
            <a:br>
              <a:rPr lang="es-AR" dirty="0" smtClean="0"/>
            </a:br>
            <a:r>
              <a:rPr lang="es-AR" dirty="0" smtClean="0"/>
              <a:t>DE POWER  POINT </a:t>
            </a:r>
            <a:r>
              <a:rPr lang="es-AR" dirty="0" smtClean="0"/>
              <a:t> </a:t>
            </a:r>
            <a:endParaRPr lang="es-AR" dirty="0"/>
          </a:p>
        </p:txBody>
      </p:sp>
      <p:sp>
        <p:nvSpPr>
          <p:cNvPr id="3" name="2 Marcador de contenido"/>
          <p:cNvSpPr>
            <a:spLocks noGrp="1"/>
          </p:cNvSpPr>
          <p:nvPr>
            <p:ph idx="1"/>
          </p:nvPr>
        </p:nvSpPr>
        <p:spPr/>
        <p:txBody>
          <a:bodyPr/>
          <a:lstStyle/>
          <a:p>
            <a:endParaRPr lang="es-AR" dirty="0"/>
          </a:p>
        </p:txBody>
      </p:sp>
      <p:sp>
        <p:nvSpPr>
          <p:cNvPr id="4" name="3 Rectángulo"/>
          <p:cNvSpPr/>
          <p:nvPr/>
        </p:nvSpPr>
        <p:spPr>
          <a:xfrm>
            <a:off x="1979712" y="2690336"/>
            <a:ext cx="6192688" cy="3416320"/>
          </a:xfrm>
          <a:prstGeom prst="rect">
            <a:avLst/>
          </a:prstGeom>
        </p:spPr>
        <p:txBody>
          <a:bodyPr wrap="square">
            <a:spAutoFit/>
          </a:bodyPr>
          <a:lstStyle/>
          <a:p>
            <a:r>
              <a:rPr lang="es-MX" dirty="0" smtClean="0"/>
              <a:t>Microsoft PowerPoint es un software desarrollado por Microsoft que permite crear y diseñar presentaciones mediante diapositivas para exponer información de manera visual y organizada,</a:t>
            </a:r>
            <a:r>
              <a:rPr lang="es-MX" dirty="0"/>
              <a:t> cada elemento que conforma una presentación (como un texto, una imagen, un gráfico o un video) se puede considerar una "cada una" de sus partes constituyentes, pero lo más común es referirse a los elementos individuales como "elementos" y a las hojas de presentación como diapositivas. </a:t>
            </a:r>
            <a:endParaRPr lang="es-MX" dirty="0" smtClean="0"/>
          </a:p>
          <a:p>
            <a:r>
              <a:rPr lang="es-MX" dirty="0">
                <a:hlinkClick r:id="rId2"/>
              </a:rPr>
              <a:t>https://www.google.com/search?q=+</a:t>
            </a:r>
            <a:r>
              <a:rPr lang="es-MX" dirty="0" smtClean="0">
                <a:hlinkClick r:id="rId2"/>
              </a:rPr>
              <a:t>power+point+Y+SU+UTILIDAD&amp;sca_esv=827bd599c16e32c5&amp;udm=2&amp;biw=1</a:t>
            </a:r>
            <a:r>
              <a:rPr lang="es-MX" dirty="0" smtClean="0"/>
              <a:t> </a:t>
            </a:r>
          </a:p>
          <a:p>
            <a:endParaRPr lang="es-MX" dirty="0" smtClean="0"/>
          </a:p>
          <a:p>
            <a:endParaRPr lang="es-A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93" y="0"/>
            <a:ext cx="36671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24" y="5250537"/>
            <a:ext cx="36671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397072"/>
            <a:ext cx="1938933" cy="133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729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barn(inVertical)">
                                      <p:cBhvr>
                                        <p:cTn id="24" dur="5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CARACTERISTICA </a:t>
            </a:r>
            <a:r>
              <a:rPr lang="es-AR" dirty="0" smtClean="0"/>
              <a:t/>
            </a:r>
            <a:br>
              <a:rPr lang="es-AR" dirty="0" smtClean="0"/>
            </a:br>
            <a:r>
              <a:rPr lang="es-AR" dirty="0" smtClean="0"/>
              <a:t>DE POWER POINT </a:t>
            </a:r>
            <a:endParaRPr lang="es-AR" dirty="0"/>
          </a:p>
        </p:txBody>
      </p:sp>
      <p:sp>
        <p:nvSpPr>
          <p:cNvPr id="3" name="2 Marcador de contenido"/>
          <p:cNvSpPr>
            <a:spLocks noGrp="1"/>
          </p:cNvSpPr>
          <p:nvPr>
            <p:ph idx="1"/>
          </p:nvPr>
        </p:nvSpPr>
        <p:spPr>
          <a:xfrm>
            <a:off x="7740352" y="4149080"/>
            <a:ext cx="208112" cy="251450"/>
          </a:xfrm>
        </p:spPr>
        <p:txBody>
          <a:bodyPr>
            <a:normAutofit fontScale="55000" lnSpcReduction="20000"/>
          </a:bodyPr>
          <a:lstStyle/>
          <a:p>
            <a:pPr indent="0">
              <a:buNone/>
            </a:pPr>
            <a:endParaRPr lang="es-AR" dirty="0"/>
          </a:p>
        </p:txBody>
      </p:sp>
      <p:sp>
        <p:nvSpPr>
          <p:cNvPr id="4" name="3 Rectángulo"/>
          <p:cNvSpPr/>
          <p:nvPr/>
        </p:nvSpPr>
        <p:spPr>
          <a:xfrm>
            <a:off x="1491516" y="2333685"/>
            <a:ext cx="6778591" cy="480131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B -Las </a:t>
            </a:r>
            <a:r>
              <a:rPr lang="es-MX" dirty="0"/>
              <a:t>características más importantes de PowerPoint son su capacidad para crear presentaciones visuales utilizando plantillas, texto, imágenes, gráficos y videos, así como para añadir efectos de animación y transición. También permite la colaboración en tiempo real, el guardado y acceso desde la nube, y la integración con otros programas como Excel para la creación de gráficos avanzados. </a:t>
            </a:r>
            <a:endParaRPr lang="es-MX" dirty="0" smtClean="0"/>
          </a:p>
          <a:p>
            <a:r>
              <a:rPr lang="es-MX" dirty="0"/>
              <a:t>PowerPoint incluyen la creación de diapositivas con texto y diseño personalizable, la inserción de multimedia (imágenes, videos y audio), el uso de animaciones y transiciones para dar dinamismo a la presentación, la incorporación de gráficos y tablas para visualizar datos, el uso de plantillas para un diseño rápido y la capacidad de insertar hipervínculos para navegar entre diapositivas. </a:t>
            </a:r>
            <a:endParaRPr lang="es-MX" dirty="0" smtClean="0"/>
          </a:p>
          <a:p>
            <a:r>
              <a:rPr lang="es-AR" dirty="0">
                <a:hlinkClick r:id="rId3"/>
              </a:rPr>
              <a:t>https://www.google.com/search?q=CARACTERISTICA+power+point+&amp;</a:t>
            </a:r>
            <a:r>
              <a:rPr lang="es-AR" dirty="0" smtClean="0">
                <a:hlinkClick r:id="rId3"/>
              </a:rPr>
              <a:t>sca_esv=827bd599c16e32c5&amp;ud</a:t>
            </a:r>
            <a:r>
              <a:rPr lang="es-AR" dirty="0" smtClean="0"/>
              <a:t> </a:t>
            </a:r>
            <a:endParaRPr lang="es-AR" dirty="0"/>
          </a:p>
          <a:p>
            <a:r>
              <a:rPr lang="es-MX" dirty="0" smtClean="0"/>
              <a:t>  </a:t>
            </a:r>
          </a:p>
          <a:p>
            <a:endParaRPr lang="es-AR" dirty="0"/>
          </a:p>
        </p:txBody>
      </p:sp>
      <p:pic>
        <p:nvPicPr>
          <p:cNvPr id="4098" name="Picture 2" descr="ᐈ Características de Microsoft Power Point para mapas ment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4496" y="0"/>
            <a:ext cx="177950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ᐈ Características de Microsoft Power Point para mapas ment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99080"/>
            <a:ext cx="1498565" cy="145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430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 calcmode="lin" valueType="num">
                                      <p:cBhvr additive="base">
                                        <p:cTn id="26" dur="500" fill="hold"/>
                                        <p:tgtEl>
                                          <p:spTgt spid="4098"/>
                                        </p:tgtEl>
                                        <p:attrNameLst>
                                          <p:attrName>ppt_x</p:attrName>
                                        </p:attrNameLst>
                                      </p:cBhvr>
                                      <p:tavLst>
                                        <p:tav tm="0">
                                          <p:val>
                                            <p:strVal val="#ppt_x"/>
                                          </p:val>
                                        </p:tav>
                                        <p:tav tm="100000">
                                          <p:val>
                                            <p:strVal val="#ppt_x"/>
                                          </p:val>
                                        </p:tav>
                                      </p:tavLst>
                                    </p:anim>
                                    <p:anim calcmode="lin" valueType="num">
                                      <p:cBhvr additive="base">
                                        <p:cTn id="27"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ELEMENTOS</a:t>
            </a:r>
            <a:br>
              <a:rPr lang="es-AR" dirty="0" smtClean="0"/>
            </a:br>
            <a:r>
              <a:rPr lang="es-AR" dirty="0" smtClean="0"/>
              <a:t>DE POWER POINT </a:t>
            </a:r>
            <a:r>
              <a:rPr lang="es-AR" dirty="0" smtClean="0"/>
              <a:t> </a:t>
            </a:r>
            <a:endParaRPr lang="es-AR" dirty="0"/>
          </a:p>
        </p:txBody>
      </p:sp>
      <p:sp>
        <p:nvSpPr>
          <p:cNvPr id="3" name="2 Marcador de contenido"/>
          <p:cNvSpPr>
            <a:spLocks noGrp="1"/>
          </p:cNvSpPr>
          <p:nvPr>
            <p:ph idx="1"/>
          </p:nvPr>
        </p:nvSpPr>
        <p:spPr>
          <a:xfrm>
            <a:off x="6084168" y="4581128"/>
            <a:ext cx="288032" cy="144017"/>
          </a:xfrm>
        </p:spPr>
        <p:txBody>
          <a:bodyPr>
            <a:normAutofit fontScale="25000" lnSpcReduction="20000"/>
          </a:bodyPr>
          <a:lstStyle/>
          <a:p>
            <a:endParaRPr lang="es-AR" dirty="0"/>
          </a:p>
        </p:txBody>
      </p:sp>
      <p:sp>
        <p:nvSpPr>
          <p:cNvPr id="4" name="3 Rectángulo"/>
          <p:cNvSpPr/>
          <p:nvPr/>
        </p:nvSpPr>
        <p:spPr>
          <a:xfrm>
            <a:off x="827584" y="1916832"/>
            <a:ext cx="5382344"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MX" dirty="0" smtClean="0"/>
              <a:t>C-</a:t>
            </a:r>
            <a:r>
              <a:rPr lang="es-MX" dirty="0"/>
              <a:t> las diapositivas, el texto, las imágenes y gráficos, el multimedia (audio y video), las transiciones y animaciones para dar movimiento, el uso de temas y diseños para la coherencia visual, y herramientas de dibujo. La interfaz también consta de la barra de título, la cinta de opciones con todas las herramientas, el panel de esquema para organizar diapositivas, el área de trabajo para la edición, y las notas del orador. </a:t>
            </a:r>
            <a:r>
              <a:rPr lang="es-MX" dirty="0" smtClean="0"/>
              <a:t> Las </a:t>
            </a:r>
            <a:r>
              <a:rPr lang="es-MX" dirty="0"/>
              <a:t>diapositivas sirven para mostrar el contenido, el texto y los elementos visuales son el contenido principal, las transiciones y animaciones aportan dinamismo, y la cinta agrupa las funciones de creación y edición. </a:t>
            </a:r>
            <a:endParaRPr lang="es-AR" dirty="0"/>
          </a:p>
          <a:p>
            <a:r>
              <a:rPr lang="es-MX" dirty="0">
                <a:hlinkClick r:id="rId2"/>
              </a:rPr>
              <a:t>https://www.google.com/search?q=ELEMENTOS+power+point+%</a:t>
            </a:r>
            <a:r>
              <a:rPr lang="es-MX" dirty="0" smtClean="0">
                <a:hlinkClick r:id="rId2"/>
              </a:rPr>
              <a:t>7B+%7D&amp;sa=X&amp;sca_esv=827bd599c16e32c5&amp;udm=2&amp;fbs=AIIjpHwN_37zF6X2v4N</a:t>
            </a:r>
            <a:r>
              <a:rPr lang="es-MX" dirty="0" smtClean="0"/>
              <a:t>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992" y="0"/>
            <a:ext cx="2123728" cy="167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95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p:tgtEl>
                                          <p:spTgt spid="4">
                                            <p:txEl>
                                              <p:pRg st="0" end="0"/>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4">
                                            <p:txEl>
                                              <p:pRg st="0" end="0"/>
                                            </p:txEl>
                                          </p:spTgt>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p:tgtEl>
                                          <p:spTgt spid="4">
                                            <p:txEl>
                                              <p:pRg st="1" end="1"/>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 calcmode="lin" valueType="num">
                                      <p:cBhvr>
                                        <p:cTn id="35" dur="1000" fill="hold"/>
                                        <p:tgtEl>
                                          <p:spTgt spid="5122"/>
                                        </p:tgtEl>
                                        <p:attrNameLst>
                                          <p:attrName>ppt_w</p:attrName>
                                        </p:attrNameLst>
                                      </p:cBhvr>
                                      <p:tavLst>
                                        <p:tav tm="0">
                                          <p:val>
                                            <p:fltVal val="0"/>
                                          </p:val>
                                        </p:tav>
                                        <p:tav tm="100000">
                                          <p:val>
                                            <p:strVal val="#ppt_w"/>
                                          </p:val>
                                        </p:tav>
                                      </p:tavLst>
                                    </p:anim>
                                    <p:anim calcmode="lin" valueType="num">
                                      <p:cBhvr>
                                        <p:cTn id="36" dur="1000" fill="hold"/>
                                        <p:tgtEl>
                                          <p:spTgt spid="5122"/>
                                        </p:tgtEl>
                                        <p:attrNameLst>
                                          <p:attrName>ppt_h</p:attrName>
                                        </p:attrNameLst>
                                      </p:cBhvr>
                                      <p:tavLst>
                                        <p:tav tm="0">
                                          <p:val>
                                            <p:fltVal val="0"/>
                                          </p:val>
                                        </p:tav>
                                        <p:tav tm="100000">
                                          <p:val>
                                            <p:strVal val="#ppt_h"/>
                                          </p:val>
                                        </p:tav>
                                      </p:tavLst>
                                    </p:anim>
                                    <p:anim calcmode="lin" valueType="num">
                                      <p:cBhvr>
                                        <p:cTn id="37" dur="1000" fill="hold"/>
                                        <p:tgtEl>
                                          <p:spTgt spid="5122"/>
                                        </p:tgtEl>
                                        <p:attrNameLst>
                                          <p:attrName>style.rotation</p:attrName>
                                        </p:attrNameLst>
                                      </p:cBhvr>
                                      <p:tavLst>
                                        <p:tav tm="0">
                                          <p:val>
                                            <p:fltVal val="90"/>
                                          </p:val>
                                        </p:tav>
                                        <p:tav tm="100000">
                                          <p:val>
                                            <p:fltVal val="0"/>
                                          </p:val>
                                        </p:tav>
                                      </p:tavLst>
                                    </p:anim>
                                    <p:animEffect transition="in" filter="fade">
                                      <p:cBhvr>
                                        <p:cTn id="38"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TIPOS DE VISTAS </a:t>
            </a:r>
            <a:endParaRPr lang="es-AR" dirty="0"/>
          </a:p>
        </p:txBody>
      </p:sp>
      <p:sp>
        <p:nvSpPr>
          <p:cNvPr id="4" name="3 Rectángulo"/>
          <p:cNvSpPr/>
          <p:nvPr/>
        </p:nvSpPr>
        <p:spPr>
          <a:xfrm>
            <a:off x="827584" y="2132856"/>
            <a:ext cx="5904656" cy="480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dirty="0" smtClean="0"/>
              <a:t>D-</a:t>
            </a:r>
            <a:r>
              <a:rPr lang="es-MX" dirty="0" smtClean="0">
                <a:solidFill>
                  <a:schemeClr val="accent2">
                    <a:lumMod val="60000"/>
                    <a:lumOff val="40000"/>
                  </a:schemeClr>
                </a:solidFill>
              </a:rPr>
              <a:t>Vista normal </a:t>
            </a:r>
            <a:r>
              <a:rPr lang="es-MX" dirty="0" smtClean="0"/>
              <a:t>, </a:t>
            </a:r>
            <a:r>
              <a:rPr lang="es-MX" dirty="0"/>
              <a:t>para la edición general; </a:t>
            </a:r>
            <a:r>
              <a:rPr lang="es-MX" dirty="0">
                <a:solidFill>
                  <a:schemeClr val="accent2">
                    <a:lumMod val="75000"/>
                  </a:schemeClr>
                </a:solidFill>
              </a:rPr>
              <a:t>Vista Clasificador </a:t>
            </a:r>
            <a:r>
              <a:rPr lang="es-MX" dirty="0"/>
              <a:t>de diapositivas, para reorganizar diapositivas; </a:t>
            </a:r>
            <a:r>
              <a:rPr lang="es-MX" dirty="0">
                <a:solidFill>
                  <a:schemeClr val="accent2">
                    <a:lumMod val="75000"/>
                  </a:schemeClr>
                </a:solidFill>
              </a:rPr>
              <a:t>Vista Esquema</a:t>
            </a:r>
            <a:r>
              <a:rPr lang="es-MX" dirty="0"/>
              <a:t>, para ver la estructura del texto; </a:t>
            </a:r>
            <a:r>
              <a:rPr lang="es-MX" dirty="0">
                <a:solidFill>
                  <a:schemeClr val="accent2">
                    <a:lumMod val="75000"/>
                  </a:schemeClr>
                </a:solidFill>
              </a:rPr>
              <a:t>Vista Página de notas</a:t>
            </a:r>
            <a:r>
              <a:rPr lang="es-MX" dirty="0"/>
              <a:t>, para agregar notas; y las </a:t>
            </a:r>
            <a:r>
              <a:rPr lang="es-MX" dirty="0">
                <a:solidFill>
                  <a:schemeClr val="accent2">
                    <a:lumMod val="75000"/>
                  </a:schemeClr>
                </a:solidFill>
              </a:rPr>
              <a:t>vistas Presentación con diapositivas y Moderador, </a:t>
            </a:r>
            <a:r>
              <a:rPr lang="es-MX" dirty="0"/>
              <a:t>para la proyección del contenido. También existen las </a:t>
            </a:r>
            <a:r>
              <a:rPr lang="es-MX" dirty="0">
                <a:solidFill>
                  <a:schemeClr val="accent2">
                    <a:lumMod val="75000"/>
                  </a:schemeClr>
                </a:solidFill>
              </a:rPr>
              <a:t>Vistas Patrón </a:t>
            </a:r>
            <a:r>
              <a:rPr lang="es-MX" dirty="0"/>
              <a:t>(Diapositivas, Documentos y Notas) para controlar el diseño y la apariencia de la </a:t>
            </a:r>
            <a:r>
              <a:rPr lang="es-MX" dirty="0" err="1" smtClean="0"/>
              <a:t>presentación</a:t>
            </a:r>
            <a:r>
              <a:rPr lang="es-MX" dirty="0" err="1"/>
              <a:t>Las</a:t>
            </a:r>
            <a:r>
              <a:rPr lang="es-MX" dirty="0"/>
              <a:t> principales </a:t>
            </a:r>
            <a:r>
              <a:rPr lang="es-MX" dirty="0">
                <a:solidFill>
                  <a:schemeClr val="accent2">
                    <a:lumMod val="75000"/>
                  </a:schemeClr>
                </a:solidFill>
              </a:rPr>
              <a:t>vistas de PowerPoint</a:t>
            </a:r>
            <a:r>
              <a:rPr lang="es-MX" dirty="0"/>
              <a:t> son: Normal, ideal para editar y diseñar diapositivas; Clasificador de diapositivas, que muestra miniaturas para reorganizar la presentación; Presentación con diapositivas, que permite ver la presentación como lo hará la audiencia; y Moderador, para que el presentador vea sus notas mientras muestra la presentación </a:t>
            </a:r>
            <a:endParaRPr lang="es-MX" dirty="0" smtClean="0"/>
          </a:p>
          <a:p>
            <a:r>
              <a:rPr lang="es-MX" dirty="0">
                <a:hlinkClick r:id="rId2"/>
              </a:rPr>
              <a:t>https://www.google.com/search?q=que+significa+tipo+de+vista+&amp;</a:t>
            </a:r>
            <a:r>
              <a:rPr lang="es-MX" dirty="0" smtClean="0">
                <a:hlinkClick r:id="rId2"/>
              </a:rPr>
              <a:t>sca_esv=6e4820828e77e658&amp;ei=ioT2aL74BMKw5OUPj6jEiAQ&amp;ved</a:t>
            </a:r>
            <a:r>
              <a:rPr lang="es-MX" dirty="0" smtClean="0"/>
              <a:t>  </a:t>
            </a:r>
            <a:endParaRPr lang="es-AR" dirty="0"/>
          </a:p>
        </p:txBody>
      </p:sp>
      <p:pic>
        <p:nvPicPr>
          <p:cNvPr id="6146" name="Picture 2" descr="Elegir la vista adecuada para una tarea en PowerPoint - Soporte técnico de  Micros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056" y="8804"/>
            <a:ext cx="3692205" cy="112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690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ircle(in)">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146"/>
                                        </p:tgtEl>
                                        <p:attrNameLst>
                                          <p:attrName>style.visibility</p:attrName>
                                        </p:attrNameLst>
                                      </p:cBhvr>
                                      <p:to>
                                        <p:strVal val="visible"/>
                                      </p:to>
                                    </p:set>
                                    <p:anim calcmode="lin" valueType="num">
                                      <p:cBhvr additive="base">
                                        <p:cTn id="35" dur="500" fill="hold"/>
                                        <p:tgtEl>
                                          <p:spTgt spid="6146"/>
                                        </p:tgtEl>
                                        <p:attrNameLst>
                                          <p:attrName>ppt_x</p:attrName>
                                        </p:attrNameLst>
                                      </p:cBhvr>
                                      <p:tavLst>
                                        <p:tav tm="0">
                                          <p:val>
                                            <p:strVal val="#ppt_x"/>
                                          </p:val>
                                        </p:tav>
                                        <p:tav tm="100000">
                                          <p:val>
                                            <p:strVal val="#ppt_x"/>
                                          </p:val>
                                        </p:tav>
                                      </p:tavLst>
                                    </p:anim>
                                    <p:anim calcmode="lin" valueType="num">
                                      <p:cBhvr additive="base">
                                        <p:cTn id="36"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ANIMACION </a:t>
            </a:r>
            <a:endParaRPr lang="es-AR" dirty="0"/>
          </a:p>
        </p:txBody>
      </p:sp>
      <p:sp>
        <p:nvSpPr>
          <p:cNvPr id="3" name="2 Marcador de contenido"/>
          <p:cNvSpPr>
            <a:spLocks noGrp="1"/>
          </p:cNvSpPr>
          <p:nvPr>
            <p:ph idx="1"/>
          </p:nvPr>
        </p:nvSpPr>
        <p:spPr>
          <a:xfrm>
            <a:off x="1371600" y="2438400"/>
            <a:ext cx="6400800" cy="3222848"/>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r>
              <a:rPr lang="es-AR" dirty="0" smtClean="0"/>
              <a:t>E-</a:t>
            </a:r>
            <a:r>
              <a:rPr lang="es-MX" dirty="0" smtClean="0"/>
              <a:t>Por </a:t>
            </a:r>
            <a:r>
              <a:rPr lang="es-MX" dirty="0"/>
              <a:t>otro lado, una </a:t>
            </a:r>
            <a:r>
              <a:rPr lang="es-MX" b="1" dirty="0"/>
              <a:t>animación</a:t>
            </a:r>
            <a:r>
              <a:rPr lang="es-MX" dirty="0"/>
              <a:t> es un efecto mucho más complejo y autónomo. En lugar de un simple cambio de un estado A </a:t>
            </a:r>
            <a:r>
              <a:rPr lang="es-MX" dirty="0" err="1"/>
              <a:t>a</a:t>
            </a:r>
            <a:r>
              <a:rPr lang="es-MX" dirty="0"/>
              <a:t> un estado B, una animación permite definir una secuencia de múltiples etapas o "fotogramas clave" (@</a:t>
            </a:r>
            <a:r>
              <a:rPr lang="es-MX" dirty="0" err="1"/>
              <a:t>keyframes</a:t>
            </a:r>
            <a:r>
              <a:rPr lang="es-MX" dirty="0"/>
              <a:t>). Esto significa que se puede detallar el movimiento en diferentes puntos de su recorrido, permitiendo movimientos mucho más elaborados y controlados</a:t>
            </a:r>
            <a:r>
              <a:rPr lang="es-MX" dirty="0" smtClean="0"/>
              <a:t>.</a:t>
            </a:r>
          </a:p>
          <a:p>
            <a:r>
              <a:rPr lang="es-MX" dirty="0">
                <a:hlinkClick r:id="rId2"/>
              </a:rPr>
              <a:t>https://www.google.com/search?q=que+significaanimacion+&amp;</a:t>
            </a:r>
            <a:r>
              <a:rPr lang="es-MX" dirty="0" smtClean="0">
                <a:hlinkClick r:id="rId2"/>
              </a:rPr>
              <a:t>sca_esv=6e4820828e77e658&amp;ei=QoT2aLrAFJDC5OUP-dv4sAU&amp;ved</a:t>
            </a:r>
            <a:r>
              <a:rPr lang="es-MX" dirty="0" smtClean="0"/>
              <a:t>  </a:t>
            </a:r>
            <a:endParaRPr lang="es-AR" dirty="0"/>
          </a:p>
        </p:txBody>
      </p:sp>
      <p:pic>
        <p:nvPicPr>
          <p:cNvPr id="1030" name="Picture 6" descr="12 Principios de la Animación - Fundamentos de la gran animació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92696"/>
            <a:ext cx="1847106"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59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xEl>
                                              <p:pRg st="0" end="0"/>
                                            </p:txEl>
                                          </p:spTgt>
                                        </p:tgtEl>
                                        <p:attrNameLst>
                                          <p:attrName>r</p:attrName>
                                        </p:attrNameLst>
                                      </p:cBhvr>
                                    </p:animRot>
                                    <p:animRot by="-240000">
                                      <p:cBhvr>
                                        <p:cTn id="11" dur="200" fill="hold">
                                          <p:stCondLst>
                                            <p:cond delay="200"/>
                                          </p:stCondLst>
                                        </p:cTn>
                                        <p:tgtEl>
                                          <p:spTgt spid="3">
                                            <p:txEl>
                                              <p:pRg st="0" end="0"/>
                                            </p:txEl>
                                          </p:spTgt>
                                        </p:tgtEl>
                                        <p:attrNameLst>
                                          <p:attrName>r</p:attrName>
                                        </p:attrNameLst>
                                      </p:cBhvr>
                                    </p:animRot>
                                    <p:animRot by="240000">
                                      <p:cBhvr>
                                        <p:cTn id="12" dur="200" fill="hold">
                                          <p:stCondLst>
                                            <p:cond delay="400"/>
                                          </p:stCondLst>
                                        </p:cTn>
                                        <p:tgtEl>
                                          <p:spTgt spid="3">
                                            <p:txEl>
                                              <p:pRg st="0" end="0"/>
                                            </p:txEl>
                                          </p:spTgt>
                                        </p:tgtEl>
                                        <p:attrNameLst>
                                          <p:attrName>r</p:attrName>
                                        </p:attrNameLst>
                                      </p:cBhvr>
                                    </p:animRot>
                                    <p:animRot by="-240000">
                                      <p:cBhvr>
                                        <p:cTn id="13" dur="200" fill="hold">
                                          <p:stCondLst>
                                            <p:cond delay="600"/>
                                          </p:stCondLst>
                                        </p:cTn>
                                        <p:tgtEl>
                                          <p:spTgt spid="3">
                                            <p:txEl>
                                              <p:pRg st="0" end="0"/>
                                            </p:txEl>
                                          </p:spTgt>
                                        </p:tgtEl>
                                        <p:attrNameLst>
                                          <p:attrName>r</p:attrName>
                                        </p:attrNameLst>
                                      </p:cBhvr>
                                    </p:animRot>
                                    <p:animRot by="120000">
                                      <p:cBhvr>
                                        <p:cTn id="14" dur="200" fill="hold">
                                          <p:stCondLst>
                                            <p:cond delay="800"/>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3">
                                            <p:txEl>
                                              <p:pRg st="1" end="1"/>
                                            </p:txEl>
                                          </p:spTgt>
                                        </p:tgtEl>
                                        <p:attrNameLst>
                                          <p:attrName>r</p:attrName>
                                        </p:attrNameLst>
                                      </p:cBhvr>
                                    </p:animRot>
                                    <p:animRot by="-240000">
                                      <p:cBhvr>
                                        <p:cTn id="19" dur="200" fill="hold">
                                          <p:stCondLst>
                                            <p:cond delay="200"/>
                                          </p:stCondLst>
                                        </p:cTn>
                                        <p:tgtEl>
                                          <p:spTgt spid="3">
                                            <p:txEl>
                                              <p:pRg st="1" end="1"/>
                                            </p:txEl>
                                          </p:spTgt>
                                        </p:tgtEl>
                                        <p:attrNameLst>
                                          <p:attrName>r</p:attrName>
                                        </p:attrNameLst>
                                      </p:cBhvr>
                                    </p:animRot>
                                    <p:animRot by="240000">
                                      <p:cBhvr>
                                        <p:cTn id="20" dur="200" fill="hold">
                                          <p:stCondLst>
                                            <p:cond delay="400"/>
                                          </p:stCondLst>
                                        </p:cTn>
                                        <p:tgtEl>
                                          <p:spTgt spid="3">
                                            <p:txEl>
                                              <p:pRg st="1" end="1"/>
                                            </p:txEl>
                                          </p:spTgt>
                                        </p:tgtEl>
                                        <p:attrNameLst>
                                          <p:attrName>r</p:attrName>
                                        </p:attrNameLst>
                                      </p:cBhvr>
                                    </p:animRot>
                                    <p:animRot by="-240000">
                                      <p:cBhvr>
                                        <p:cTn id="21" dur="200" fill="hold">
                                          <p:stCondLst>
                                            <p:cond delay="600"/>
                                          </p:stCondLst>
                                        </p:cTn>
                                        <p:tgtEl>
                                          <p:spTgt spid="3">
                                            <p:txEl>
                                              <p:pRg st="1" end="1"/>
                                            </p:txEl>
                                          </p:spTgt>
                                        </p:tgtEl>
                                        <p:attrNameLst>
                                          <p:attrName>r</p:attrName>
                                        </p:attrNameLst>
                                      </p:cBhvr>
                                    </p:animRot>
                                    <p:animRot by="120000">
                                      <p:cBhvr>
                                        <p:cTn id="22"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TRANCISION </a:t>
            </a:r>
            <a:endParaRPr lang="es-AR" dirty="0"/>
          </a:p>
        </p:txBody>
      </p:sp>
      <p:sp>
        <p:nvSpPr>
          <p:cNvPr id="3" name="2 Marcador de contenido"/>
          <p:cNvSpPr>
            <a:spLocks noGrp="1"/>
          </p:cNvSpPr>
          <p:nvPr>
            <p:ph idx="1"/>
          </p:nvPr>
        </p:nvSpPr>
        <p:spPr>
          <a:xfrm>
            <a:off x="1115616" y="1988840"/>
            <a:ext cx="7344816" cy="4869160"/>
          </a:xfrm>
        </p:spPr>
        <p:txBody>
          <a:bodyPr>
            <a:normAutofit fontScale="62500" lnSpcReduction="20000"/>
          </a:bodyPr>
          <a:lstStyle/>
          <a:p>
            <a:r>
              <a:rPr lang="es-MX" dirty="0"/>
              <a:t>Una transición, en el contexto de la informática y el diseño web, es un efecto que permite cambiar las propiedades de un elemento de forma gradual y suave, en lugar de hacerlo de manera instantánea. Se activa por un evento, como la interacción del usuario. Su principal objetivo es hacer que las interfaces sean más fluidas e intuitivas. </a:t>
            </a:r>
            <a:endParaRPr lang="es-MX" dirty="0" smtClean="0"/>
          </a:p>
          <a:p>
            <a:r>
              <a:rPr lang="es-MX" dirty="0" err="1"/>
              <a:t>ease</a:t>
            </a:r>
            <a:r>
              <a:rPr lang="es-MX" dirty="0"/>
              <a:t>: La transición inicia lentamente, acelera en el medio y desacelera al final. Es el efecto predeterminado</a:t>
            </a:r>
            <a:r>
              <a:rPr lang="es-MX" dirty="0" smtClean="0"/>
              <a:t>.</a:t>
            </a:r>
            <a:endParaRPr lang="es-MX" dirty="0"/>
          </a:p>
          <a:p>
            <a:r>
              <a:rPr lang="es-MX" dirty="0"/>
              <a:t>linear: La transición ocurre a una velocidad constante de principio a fin.</a:t>
            </a:r>
          </a:p>
          <a:p>
            <a:r>
              <a:rPr lang="es-MX" dirty="0" err="1"/>
              <a:t>ease</a:t>
            </a:r>
            <a:r>
              <a:rPr lang="es-MX" dirty="0"/>
              <a:t>-in: La transición empieza lentamente y luego acelera</a:t>
            </a:r>
            <a:r>
              <a:rPr lang="es-MX" dirty="0" smtClean="0"/>
              <a:t>.</a:t>
            </a:r>
          </a:p>
          <a:p>
            <a:r>
              <a:rPr lang="es-MX" dirty="0" smtClean="0"/>
              <a:t>¿COMO SE REALIZA ?</a:t>
            </a:r>
          </a:p>
          <a:p>
            <a:r>
              <a:rPr lang="es-MX" b="1" dirty="0"/>
              <a:t>. Definir el estado inicial y la transición</a:t>
            </a:r>
            <a:r>
              <a:rPr lang="es-MX" dirty="0"/>
              <a:t/>
            </a:r>
            <a:br>
              <a:rPr lang="es-MX" dirty="0"/>
            </a:br>
            <a:r>
              <a:rPr lang="es-MX" dirty="0"/>
              <a:t>Se establecen las propiedades iniciales de un elemento y se configura la transición que se aplicará en el futuro</a:t>
            </a:r>
            <a:r>
              <a:rPr lang="es-MX" dirty="0" smtClean="0"/>
              <a:t>.</a:t>
            </a:r>
          </a:p>
          <a:p>
            <a:r>
              <a:rPr lang="es-MX" b="1" dirty="0"/>
              <a:t>Seleccionar el elemento</a:t>
            </a:r>
            <a:r>
              <a:rPr lang="es-MX" dirty="0"/>
              <a:t>: Se elige el elemento HTML, como un botón o una </a:t>
            </a:r>
            <a:r>
              <a:rPr lang="es-MX" dirty="0" err="1" smtClean="0"/>
              <a:t>image</a:t>
            </a:r>
            <a:endParaRPr lang="es-MX" dirty="0" smtClean="0"/>
          </a:p>
          <a:p>
            <a:r>
              <a:rPr lang="es-MX" b="1" dirty="0"/>
              <a:t>Aplicar las propiedades de transición</a:t>
            </a:r>
            <a:r>
              <a:rPr lang="es-MX" dirty="0"/>
              <a:t>: Se utiliza la propiedad </a:t>
            </a:r>
            <a:r>
              <a:rPr lang="es-MX" dirty="0" err="1"/>
              <a:t>transition</a:t>
            </a:r>
            <a:r>
              <a:rPr lang="es-MX" dirty="0"/>
              <a:t> o sus </a:t>
            </a:r>
            <a:r>
              <a:rPr lang="es-MX" dirty="0" err="1"/>
              <a:t>subpropiedades</a:t>
            </a:r>
            <a:r>
              <a:rPr lang="es-MX" dirty="0"/>
              <a:t> (</a:t>
            </a:r>
            <a:r>
              <a:rPr lang="es-MX" dirty="0" err="1"/>
              <a:t>transition-property</a:t>
            </a:r>
            <a:r>
              <a:rPr lang="es-MX" dirty="0"/>
              <a:t>, </a:t>
            </a:r>
            <a:r>
              <a:rPr lang="es-MX" dirty="0" err="1"/>
              <a:t>transition-duration</a:t>
            </a:r>
            <a:r>
              <a:rPr lang="es-MX" dirty="0"/>
              <a:t>, etc.) para indicar qué propiedad cambiará (por ejemplo, el color de fondo o el tamaño), la duración del efecto y la curva de velocidad</a:t>
            </a:r>
            <a:endParaRPr lang="es-MX" dirty="0" smtClean="0"/>
          </a:p>
          <a:p>
            <a:r>
              <a:rPr lang="es-MX" dirty="0">
                <a:hlinkClick r:id="rId2"/>
              </a:rPr>
              <a:t>https://www.google.com/search?q=que+significa+trancision+&amp;</a:t>
            </a:r>
            <a:r>
              <a:rPr lang="es-MX" dirty="0" smtClean="0">
                <a:hlinkClick r:id="rId2"/>
              </a:rPr>
              <a:t>sca_esv=6e4820828e77e658&amp;ei=LIT2aL3QOqyJ5OUPlZ7voAc&amp;ved=0ahUKEwi9ltzSuLOQAxWsBLkGHRXPG3QQ4dUDCBA&amp;uact=5&amp;oq</a:t>
            </a:r>
            <a:r>
              <a:rPr lang="es-MX" dirty="0" smtClean="0"/>
              <a:t> </a:t>
            </a:r>
            <a:endParaRPr lang="es-MX" dirty="0"/>
          </a:p>
          <a:p>
            <a:endParaRPr lang="es-MX" dirty="0"/>
          </a:p>
          <a:p>
            <a:endParaRPr lang="es-AR" dirty="0"/>
          </a:p>
        </p:txBody>
      </p:sp>
      <p:pic>
        <p:nvPicPr>
          <p:cNvPr id="5122" name="Picture 2" descr="👾 5 tipos de animación + Ejempl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0"/>
            <a:ext cx="2483768" cy="2034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40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22"/>
                                        </p:tgtEl>
                                      </p:cBhvr>
                                    </p:animEffect>
                                    <p:set>
                                      <p:cBhvr>
                                        <p:cTn id="12" dur="1" fill="hold">
                                          <p:stCondLst>
                                            <p:cond delay="499"/>
                                          </p:stCondLst>
                                        </p:cTn>
                                        <p:tgtEl>
                                          <p:spTgt spid="51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
                                            <p:txEl>
                                              <p:pRg st="0" end="0"/>
                                            </p:txEl>
                                          </p:spTgt>
                                        </p:tgtEl>
                                        <p:attrNameLst>
                                          <p:attrName>r</p:attrName>
                                        </p:attrNameLst>
                                      </p:cBhvr>
                                    </p:animRot>
                                    <p:animRot by="-240000">
                                      <p:cBhvr>
                                        <p:cTn id="17" dur="200" fill="hold">
                                          <p:stCondLst>
                                            <p:cond delay="200"/>
                                          </p:stCondLst>
                                        </p:cTn>
                                        <p:tgtEl>
                                          <p:spTgt spid="3">
                                            <p:txEl>
                                              <p:pRg st="0" end="0"/>
                                            </p:txEl>
                                          </p:spTgt>
                                        </p:tgtEl>
                                        <p:attrNameLst>
                                          <p:attrName>r</p:attrName>
                                        </p:attrNameLst>
                                      </p:cBhvr>
                                    </p:animRot>
                                    <p:animRot by="240000">
                                      <p:cBhvr>
                                        <p:cTn id="18" dur="200" fill="hold">
                                          <p:stCondLst>
                                            <p:cond delay="400"/>
                                          </p:stCondLst>
                                        </p:cTn>
                                        <p:tgtEl>
                                          <p:spTgt spid="3">
                                            <p:txEl>
                                              <p:pRg st="0" end="0"/>
                                            </p:txEl>
                                          </p:spTgt>
                                        </p:tgtEl>
                                        <p:attrNameLst>
                                          <p:attrName>r</p:attrName>
                                        </p:attrNameLst>
                                      </p:cBhvr>
                                    </p:animRot>
                                    <p:animRot by="-240000">
                                      <p:cBhvr>
                                        <p:cTn id="19" dur="200" fill="hold">
                                          <p:stCondLst>
                                            <p:cond delay="600"/>
                                          </p:stCondLst>
                                        </p:cTn>
                                        <p:tgtEl>
                                          <p:spTgt spid="3">
                                            <p:txEl>
                                              <p:pRg st="0" end="0"/>
                                            </p:txEl>
                                          </p:spTgt>
                                        </p:tgtEl>
                                        <p:attrNameLst>
                                          <p:attrName>r</p:attrName>
                                        </p:attrNameLst>
                                      </p:cBhvr>
                                    </p:animRot>
                                    <p:animRot by="120000">
                                      <p:cBhvr>
                                        <p:cTn id="20" dur="200" fill="hold">
                                          <p:stCondLst>
                                            <p:cond delay="800"/>
                                          </p:stCondLst>
                                        </p:cTn>
                                        <p:tgtEl>
                                          <p:spTgt spid="3">
                                            <p:txEl>
                                              <p:pRg st="0" end="0"/>
                                            </p:txEl>
                                          </p:spTgt>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3">
                                            <p:txEl>
                                              <p:pRg st="1" end="1"/>
                                            </p:txEl>
                                          </p:spTgt>
                                        </p:tgtEl>
                                        <p:attrNameLst>
                                          <p:attrName>r</p:attrName>
                                        </p:attrNameLst>
                                      </p:cBhvr>
                                    </p:animRot>
                                    <p:animRot by="-240000">
                                      <p:cBhvr>
                                        <p:cTn id="23" dur="200" fill="hold">
                                          <p:stCondLst>
                                            <p:cond delay="200"/>
                                          </p:stCondLst>
                                        </p:cTn>
                                        <p:tgtEl>
                                          <p:spTgt spid="3">
                                            <p:txEl>
                                              <p:pRg st="1" end="1"/>
                                            </p:txEl>
                                          </p:spTgt>
                                        </p:tgtEl>
                                        <p:attrNameLst>
                                          <p:attrName>r</p:attrName>
                                        </p:attrNameLst>
                                      </p:cBhvr>
                                    </p:animRot>
                                    <p:animRot by="240000">
                                      <p:cBhvr>
                                        <p:cTn id="24" dur="200" fill="hold">
                                          <p:stCondLst>
                                            <p:cond delay="400"/>
                                          </p:stCondLst>
                                        </p:cTn>
                                        <p:tgtEl>
                                          <p:spTgt spid="3">
                                            <p:txEl>
                                              <p:pRg st="1" end="1"/>
                                            </p:txEl>
                                          </p:spTgt>
                                        </p:tgtEl>
                                        <p:attrNameLst>
                                          <p:attrName>r</p:attrName>
                                        </p:attrNameLst>
                                      </p:cBhvr>
                                    </p:animRot>
                                    <p:animRot by="-240000">
                                      <p:cBhvr>
                                        <p:cTn id="25" dur="200" fill="hold">
                                          <p:stCondLst>
                                            <p:cond delay="600"/>
                                          </p:stCondLst>
                                        </p:cTn>
                                        <p:tgtEl>
                                          <p:spTgt spid="3">
                                            <p:txEl>
                                              <p:pRg st="1" end="1"/>
                                            </p:txEl>
                                          </p:spTgt>
                                        </p:tgtEl>
                                        <p:attrNameLst>
                                          <p:attrName>r</p:attrName>
                                        </p:attrNameLst>
                                      </p:cBhvr>
                                    </p:animRot>
                                    <p:animRot by="120000">
                                      <p:cBhvr>
                                        <p:cTn id="26" dur="200" fill="hold">
                                          <p:stCondLst>
                                            <p:cond delay="800"/>
                                          </p:stCondLst>
                                        </p:cTn>
                                        <p:tgtEl>
                                          <p:spTgt spid="3">
                                            <p:txEl>
                                              <p:pRg st="1" end="1"/>
                                            </p:txEl>
                                          </p:spTgt>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3">
                                            <p:txEl>
                                              <p:pRg st="2" end="2"/>
                                            </p:txEl>
                                          </p:spTgt>
                                        </p:tgtEl>
                                        <p:attrNameLst>
                                          <p:attrName>r</p:attrName>
                                        </p:attrNameLst>
                                      </p:cBhvr>
                                    </p:animRot>
                                    <p:animRot by="-240000">
                                      <p:cBhvr>
                                        <p:cTn id="29" dur="200" fill="hold">
                                          <p:stCondLst>
                                            <p:cond delay="200"/>
                                          </p:stCondLst>
                                        </p:cTn>
                                        <p:tgtEl>
                                          <p:spTgt spid="3">
                                            <p:txEl>
                                              <p:pRg st="2" end="2"/>
                                            </p:txEl>
                                          </p:spTgt>
                                        </p:tgtEl>
                                        <p:attrNameLst>
                                          <p:attrName>r</p:attrName>
                                        </p:attrNameLst>
                                      </p:cBhvr>
                                    </p:animRot>
                                    <p:animRot by="240000">
                                      <p:cBhvr>
                                        <p:cTn id="30" dur="200" fill="hold">
                                          <p:stCondLst>
                                            <p:cond delay="400"/>
                                          </p:stCondLst>
                                        </p:cTn>
                                        <p:tgtEl>
                                          <p:spTgt spid="3">
                                            <p:txEl>
                                              <p:pRg st="2" end="2"/>
                                            </p:txEl>
                                          </p:spTgt>
                                        </p:tgtEl>
                                        <p:attrNameLst>
                                          <p:attrName>r</p:attrName>
                                        </p:attrNameLst>
                                      </p:cBhvr>
                                    </p:animRot>
                                    <p:animRot by="-240000">
                                      <p:cBhvr>
                                        <p:cTn id="31" dur="200" fill="hold">
                                          <p:stCondLst>
                                            <p:cond delay="600"/>
                                          </p:stCondLst>
                                        </p:cTn>
                                        <p:tgtEl>
                                          <p:spTgt spid="3">
                                            <p:txEl>
                                              <p:pRg st="2" end="2"/>
                                            </p:txEl>
                                          </p:spTgt>
                                        </p:tgtEl>
                                        <p:attrNameLst>
                                          <p:attrName>r</p:attrName>
                                        </p:attrNameLst>
                                      </p:cBhvr>
                                    </p:animRot>
                                    <p:animRot by="120000">
                                      <p:cBhvr>
                                        <p:cTn id="32" dur="200" fill="hold">
                                          <p:stCondLst>
                                            <p:cond delay="800"/>
                                          </p:stCondLst>
                                        </p:cTn>
                                        <p:tgtEl>
                                          <p:spTgt spid="3">
                                            <p:txEl>
                                              <p:pRg st="2" end="2"/>
                                            </p:txEl>
                                          </p:spTgt>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3">
                                            <p:txEl>
                                              <p:pRg st="3" end="3"/>
                                            </p:txEl>
                                          </p:spTgt>
                                        </p:tgtEl>
                                        <p:attrNameLst>
                                          <p:attrName>r</p:attrName>
                                        </p:attrNameLst>
                                      </p:cBhvr>
                                    </p:animRot>
                                    <p:animRot by="-240000">
                                      <p:cBhvr>
                                        <p:cTn id="35" dur="200" fill="hold">
                                          <p:stCondLst>
                                            <p:cond delay="200"/>
                                          </p:stCondLst>
                                        </p:cTn>
                                        <p:tgtEl>
                                          <p:spTgt spid="3">
                                            <p:txEl>
                                              <p:pRg st="3" end="3"/>
                                            </p:txEl>
                                          </p:spTgt>
                                        </p:tgtEl>
                                        <p:attrNameLst>
                                          <p:attrName>r</p:attrName>
                                        </p:attrNameLst>
                                      </p:cBhvr>
                                    </p:animRot>
                                    <p:animRot by="240000">
                                      <p:cBhvr>
                                        <p:cTn id="36" dur="200" fill="hold">
                                          <p:stCondLst>
                                            <p:cond delay="400"/>
                                          </p:stCondLst>
                                        </p:cTn>
                                        <p:tgtEl>
                                          <p:spTgt spid="3">
                                            <p:txEl>
                                              <p:pRg st="3" end="3"/>
                                            </p:txEl>
                                          </p:spTgt>
                                        </p:tgtEl>
                                        <p:attrNameLst>
                                          <p:attrName>r</p:attrName>
                                        </p:attrNameLst>
                                      </p:cBhvr>
                                    </p:animRot>
                                    <p:animRot by="-240000">
                                      <p:cBhvr>
                                        <p:cTn id="37" dur="200" fill="hold">
                                          <p:stCondLst>
                                            <p:cond delay="600"/>
                                          </p:stCondLst>
                                        </p:cTn>
                                        <p:tgtEl>
                                          <p:spTgt spid="3">
                                            <p:txEl>
                                              <p:pRg st="3" end="3"/>
                                            </p:txEl>
                                          </p:spTgt>
                                        </p:tgtEl>
                                        <p:attrNameLst>
                                          <p:attrName>r</p:attrName>
                                        </p:attrNameLst>
                                      </p:cBhvr>
                                    </p:animRot>
                                    <p:animRot by="120000">
                                      <p:cBhvr>
                                        <p:cTn id="38" dur="200" fill="hold">
                                          <p:stCondLst>
                                            <p:cond delay="800"/>
                                          </p:stCondLst>
                                        </p:cTn>
                                        <p:tgtEl>
                                          <p:spTgt spid="3">
                                            <p:txEl>
                                              <p:pRg st="3" end="3"/>
                                            </p:txEl>
                                          </p:spTgt>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3">
                                            <p:txEl>
                                              <p:pRg st="4" end="4"/>
                                            </p:txEl>
                                          </p:spTgt>
                                        </p:tgtEl>
                                        <p:attrNameLst>
                                          <p:attrName>r</p:attrName>
                                        </p:attrNameLst>
                                      </p:cBhvr>
                                    </p:animRot>
                                    <p:animRot by="-240000">
                                      <p:cBhvr>
                                        <p:cTn id="41" dur="200" fill="hold">
                                          <p:stCondLst>
                                            <p:cond delay="200"/>
                                          </p:stCondLst>
                                        </p:cTn>
                                        <p:tgtEl>
                                          <p:spTgt spid="3">
                                            <p:txEl>
                                              <p:pRg st="4" end="4"/>
                                            </p:txEl>
                                          </p:spTgt>
                                        </p:tgtEl>
                                        <p:attrNameLst>
                                          <p:attrName>r</p:attrName>
                                        </p:attrNameLst>
                                      </p:cBhvr>
                                    </p:animRot>
                                    <p:animRot by="240000">
                                      <p:cBhvr>
                                        <p:cTn id="42" dur="200" fill="hold">
                                          <p:stCondLst>
                                            <p:cond delay="400"/>
                                          </p:stCondLst>
                                        </p:cTn>
                                        <p:tgtEl>
                                          <p:spTgt spid="3">
                                            <p:txEl>
                                              <p:pRg st="4" end="4"/>
                                            </p:txEl>
                                          </p:spTgt>
                                        </p:tgtEl>
                                        <p:attrNameLst>
                                          <p:attrName>r</p:attrName>
                                        </p:attrNameLst>
                                      </p:cBhvr>
                                    </p:animRot>
                                    <p:animRot by="-240000">
                                      <p:cBhvr>
                                        <p:cTn id="43" dur="200" fill="hold">
                                          <p:stCondLst>
                                            <p:cond delay="600"/>
                                          </p:stCondLst>
                                        </p:cTn>
                                        <p:tgtEl>
                                          <p:spTgt spid="3">
                                            <p:txEl>
                                              <p:pRg st="4" end="4"/>
                                            </p:txEl>
                                          </p:spTgt>
                                        </p:tgtEl>
                                        <p:attrNameLst>
                                          <p:attrName>r</p:attrName>
                                        </p:attrNameLst>
                                      </p:cBhvr>
                                    </p:animRot>
                                    <p:animRot by="120000">
                                      <p:cBhvr>
                                        <p:cTn id="44" dur="200" fill="hold">
                                          <p:stCondLst>
                                            <p:cond delay="800"/>
                                          </p:stCondLst>
                                        </p:cTn>
                                        <p:tgtEl>
                                          <p:spTgt spid="3">
                                            <p:txEl>
                                              <p:pRg st="4" end="4"/>
                                            </p:txEl>
                                          </p:spTgt>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3">
                                            <p:txEl>
                                              <p:pRg st="5" end="5"/>
                                            </p:txEl>
                                          </p:spTgt>
                                        </p:tgtEl>
                                        <p:attrNameLst>
                                          <p:attrName>r</p:attrName>
                                        </p:attrNameLst>
                                      </p:cBhvr>
                                    </p:animRot>
                                    <p:animRot by="-240000">
                                      <p:cBhvr>
                                        <p:cTn id="47" dur="200" fill="hold">
                                          <p:stCondLst>
                                            <p:cond delay="200"/>
                                          </p:stCondLst>
                                        </p:cTn>
                                        <p:tgtEl>
                                          <p:spTgt spid="3">
                                            <p:txEl>
                                              <p:pRg st="5" end="5"/>
                                            </p:txEl>
                                          </p:spTgt>
                                        </p:tgtEl>
                                        <p:attrNameLst>
                                          <p:attrName>r</p:attrName>
                                        </p:attrNameLst>
                                      </p:cBhvr>
                                    </p:animRot>
                                    <p:animRot by="240000">
                                      <p:cBhvr>
                                        <p:cTn id="48" dur="200" fill="hold">
                                          <p:stCondLst>
                                            <p:cond delay="400"/>
                                          </p:stCondLst>
                                        </p:cTn>
                                        <p:tgtEl>
                                          <p:spTgt spid="3">
                                            <p:txEl>
                                              <p:pRg st="5" end="5"/>
                                            </p:txEl>
                                          </p:spTgt>
                                        </p:tgtEl>
                                        <p:attrNameLst>
                                          <p:attrName>r</p:attrName>
                                        </p:attrNameLst>
                                      </p:cBhvr>
                                    </p:animRot>
                                    <p:animRot by="-240000">
                                      <p:cBhvr>
                                        <p:cTn id="49" dur="200" fill="hold">
                                          <p:stCondLst>
                                            <p:cond delay="600"/>
                                          </p:stCondLst>
                                        </p:cTn>
                                        <p:tgtEl>
                                          <p:spTgt spid="3">
                                            <p:txEl>
                                              <p:pRg st="5" end="5"/>
                                            </p:txEl>
                                          </p:spTgt>
                                        </p:tgtEl>
                                        <p:attrNameLst>
                                          <p:attrName>r</p:attrName>
                                        </p:attrNameLst>
                                      </p:cBhvr>
                                    </p:animRot>
                                    <p:animRot by="120000">
                                      <p:cBhvr>
                                        <p:cTn id="50" dur="200" fill="hold">
                                          <p:stCondLst>
                                            <p:cond delay="800"/>
                                          </p:stCondLst>
                                        </p:cTn>
                                        <p:tgtEl>
                                          <p:spTgt spid="3">
                                            <p:txEl>
                                              <p:pRg st="5" end="5"/>
                                            </p:txEl>
                                          </p:spTgt>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3">
                                            <p:txEl>
                                              <p:pRg st="6" end="6"/>
                                            </p:txEl>
                                          </p:spTgt>
                                        </p:tgtEl>
                                        <p:attrNameLst>
                                          <p:attrName>r</p:attrName>
                                        </p:attrNameLst>
                                      </p:cBhvr>
                                    </p:animRot>
                                    <p:animRot by="-240000">
                                      <p:cBhvr>
                                        <p:cTn id="53" dur="200" fill="hold">
                                          <p:stCondLst>
                                            <p:cond delay="200"/>
                                          </p:stCondLst>
                                        </p:cTn>
                                        <p:tgtEl>
                                          <p:spTgt spid="3">
                                            <p:txEl>
                                              <p:pRg st="6" end="6"/>
                                            </p:txEl>
                                          </p:spTgt>
                                        </p:tgtEl>
                                        <p:attrNameLst>
                                          <p:attrName>r</p:attrName>
                                        </p:attrNameLst>
                                      </p:cBhvr>
                                    </p:animRot>
                                    <p:animRot by="240000">
                                      <p:cBhvr>
                                        <p:cTn id="54" dur="200" fill="hold">
                                          <p:stCondLst>
                                            <p:cond delay="400"/>
                                          </p:stCondLst>
                                        </p:cTn>
                                        <p:tgtEl>
                                          <p:spTgt spid="3">
                                            <p:txEl>
                                              <p:pRg st="6" end="6"/>
                                            </p:txEl>
                                          </p:spTgt>
                                        </p:tgtEl>
                                        <p:attrNameLst>
                                          <p:attrName>r</p:attrName>
                                        </p:attrNameLst>
                                      </p:cBhvr>
                                    </p:animRot>
                                    <p:animRot by="-240000">
                                      <p:cBhvr>
                                        <p:cTn id="55" dur="200" fill="hold">
                                          <p:stCondLst>
                                            <p:cond delay="600"/>
                                          </p:stCondLst>
                                        </p:cTn>
                                        <p:tgtEl>
                                          <p:spTgt spid="3">
                                            <p:txEl>
                                              <p:pRg st="6" end="6"/>
                                            </p:txEl>
                                          </p:spTgt>
                                        </p:tgtEl>
                                        <p:attrNameLst>
                                          <p:attrName>r</p:attrName>
                                        </p:attrNameLst>
                                      </p:cBhvr>
                                    </p:animRot>
                                    <p:animRot by="120000">
                                      <p:cBhvr>
                                        <p:cTn id="56" dur="200" fill="hold">
                                          <p:stCondLst>
                                            <p:cond delay="800"/>
                                          </p:stCondLst>
                                        </p:cTn>
                                        <p:tgtEl>
                                          <p:spTgt spid="3">
                                            <p:txEl>
                                              <p:pRg st="6" end="6"/>
                                            </p:txEl>
                                          </p:spTgt>
                                        </p:tgtEl>
                                        <p:attrNameLst>
                                          <p:attrName>r</p:attrName>
                                        </p:attrNameLst>
                                      </p:cBhvr>
                                    </p:animRot>
                                  </p:childTnLst>
                                </p:cTn>
                              </p:par>
                              <p:par>
                                <p:cTn id="57" presetID="32" presetClass="emph" presetSubtype="0" fill="hold" nodeType="withEffect">
                                  <p:stCondLst>
                                    <p:cond delay="0"/>
                                  </p:stCondLst>
                                  <p:childTnLst>
                                    <p:animRot by="120000">
                                      <p:cBhvr>
                                        <p:cTn id="58" dur="100" fill="hold">
                                          <p:stCondLst>
                                            <p:cond delay="0"/>
                                          </p:stCondLst>
                                        </p:cTn>
                                        <p:tgtEl>
                                          <p:spTgt spid="3">
                                            <p:txEl>
                                              <p:pRg st="7" end="7"/>
                                            </p:txEl>
                                          </p:spTgt>
                                        </p:tgtEl>
                                        <p:attrNameLst>
                                          <p:attrName>r</p:attrName>
                                        </p:attrNameLst>
                                      </p:cBhvr>
                                    </p:animRot>
                                    <p:animRot by="-240000">
                                      <p:cBhvr>
                                        <p:cTn id="59" dur="200" fill="hold">
                                          <p:stCondLst>
                                            <p:cond delay="200"/>
                                          </p:stCondLst>
                                        </p:cTn>
                                        <p:tgtEl>
                                          <p:spTgt spid="3">
                                            <p:txEl>
                                              <p:pRg st="7" end="7"/>
                                            </p:txEl>
                                          </p:spTgt>
                                        </p:tgtEl>
                                        <p:attrNameLst>
                                          <p:attrName>r</p:attrName>
                                        </p:attrNameLst>
                                      </p:cBhvr>
                                    </p:animRot>
                                    <p:animRot by="240000">
                                      <p:cBhvr>
                                        <p:cTn id="60" dur="200" fill="hold">
                                          <p:stCondLst>
                                            <p:cond delay="400"/>
                                          </p:stCondLst>
                                        </p:cTn>
                                        <p:tgtEl>
                                          <p:spTgt spid="3">
                                            <p:txEl>
                                              <p:pRg st="7" end="7"/>
                                            </p:txEl>
                                          </p:spTgt>
                                        </p:tgtEl>
                                        <p:attrNameLst>
                                          <p:attrName>r</p:attrName>
                                        </p:attrNameLst>
                                      </p:cBhvr>
                                    </p:animRot>
                                    <p:animRot by="-240000">
                                      <p:cBhvr>
                                        <p:cTn id="61" dur="200" fill="hold">
                                          <p:stCondLst>
                                            <p:cond delay="600"/>
                                          </p:stCondLst>
                                        </p:cTn>
                                        <p:tgtEl>
                                          <p:spTgt spid="3">
                                            <p:txEl>
                                              <p:pRg st="7" end="7"/>
                                            </p:txEl>
                                          </p:spTgt>
                                        </p:tgtEl>
                                        <p:attrNameLst>
                                          <p:attrName>r</p:attrName>
                                        </p:attrNameLst>
                                      </p:cBhvr>
                                    </p:animRot>
                                    <p:animRot by="120000">
                                      <p:cBhvr>
                                        <p:cTn id="62" dur="200" fill="hold">
                                          <p:stCondLst>
                                            <p:cond delay="800"/>
                                          </p:stCondLst>
                                        </p:cTn>
                                        <p:tgtEl>
                                          <p:spTgt spid="3">
                                            <p:txEl>
                                              <p:pRg st="7" end="7"/>
                                            </p:txEl>
                                          </p:spTgt>
                                        </p:tgtEl>
                                        <p:attrNameLst>
                                          <p:attrName>r</p:attrName>
                                        </p:attrNameLst>
                                      </p:cBhvr>
                                    </p:animRot>
                                  </p:childTnLst>
                                </p:cTn>
                              </p:par>
                              <p:par>
                                <p:cTn id="63" presetID="32" presetClass="emph" presetSubtype="0" fill="hold" nodeType="withEffect">
                                  <p:stCondLst>
                                    <p:cond delay="0"/>
                                  </p:stCondLst>
                                  <p:childTnLst>
                                    <p:animRot by="120000">
                                      <p:cBhvr>
                                        <p:cTn id="64" dur="100" fill="hold">
                                          <p:stCondLst>
                                            <p:cond delay="0"/>
                                          </p:stCondLst>
                                        </p:cTn>
                                        <p:tgtEl>
                                          <p:spTgt spid="3">
                                            <p:txEl>
                                              <p:pRg st="8" end="8"/>
                                            </p:txEl>
                                          </p:spTgt>
                                        </p:tgtEl>
                                        <p:attrNameLst>
                                          <p:attrName>r</p:attrName>
                                        </p:attrNameLst>
                                      </p:cBhvr>
                                    </p:animRot>
                                    <p:animRot by="-240000">
                                      <p:cBhvr>
                                        <p:cTn id="65" dur="200" fill="hold">
                                          <p:stCondLst>
                                            <p:cond delay="200"/>
                                          </p:stCondLst>
                                        </p:cTn>
                                        <p:tgtEl>
                                          <p:spTgt spid="3">
                                            <p:txEl>
                                              <p:pRg st="8" end="8"/>
                                            </p:txEl>
                                          </p:spTgt>
                                        </p:tgtEl>
                                        <p:attrNameLst>
                                          <p:attrName>r</p:attrName>
                                        </p:attrNameLst>
                                      </p:cBhvr>
                                    </p:animRot>
                                    <p:animRot by="240000">
                                      <p:cBhvr>
                                        <p:cTn id="66" dur="200" fill="hold">
                                          <p:stCondLst>
                                            <p:cond delay="400"/>
                                          </p:stCondLst>
                                        </p:cTn>
                                        <p:tgtEl>
                                          <p:spTgt spid="3">
                                            <p:txEl>
                                              <p:pRg st="8" end="8"/>
                                            </p:txEl>
                                          </p:spTgt>
                                        </p:tgtEl>
                                        <p:attrNameLst>
                                          <p:attrName>r</p:attrName>
                                        </p:attrNameLst>
                                      </p:cBhvr>
                                    </p:animRot>
                                    <p:animRot by="-240000">
                                      <p:cBhvr>
                                        <p:cTn id="67" dur="200" fill="hold">
                                          <p:stCondLst>
                                            <p:cond delay="600"/>
                                          </p:stCondLst>
                                        </p:cTn>
                                        <p:tgtEl>
                                          <p:spTgt spid="3">
                                            <p:txEl>
                                              <p:pRg st="8" end="8"/>
                                            </p:txEl>
                                          </p:spTgt>
                                        </p:tgtEl>
                                        <p:attrNameLst>
                                          <p:attrName>r</p:attrName>
                                        </p:attrNameLst>
                                      </p:cBhvr>
                                    </p:animRot>
                                    <p:animRot by="120000">
                                      <p:cBhvr>
                                        <p:cTn id="68" dur="200" fill="hold">
                                          <p:stCondLst>
                                            <p:cond delay="80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193</TotalTime>
  <Words>116</Words>
  <Application>Microsoft Office PowerPoint</Application>
  <PresentationFormat>Presentación en pantalla (4:3)</PresentationFormat>
  <Paragraphs>37</Paragraphs>
  <Slides>8</Slides>
  <Notes>1</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Chincheta</vt:lpstr>
      <vt:lpstr>TRABAJO PRACTICO N4   POWER POINT </vt:lpstr>
      <vt:lpstr>Presentación de PowerPoint</vt:lpstr>
      <vt:lpstr>DEFINICION  DE POWER  POINT  </vt:lpstr>
      <vt:lpstr>CARACTERISTICA  DE POWER POINT </vt:lpstr>
      <vt:lpstr>ELEMENTOS DE POWER POINT  </vt:lpstr>
      <vt:lpstr>TIPOS DE VISTAS </vt:lpstr>
      <vt:lpstr>ANIMACION </vt:lpstr>
      <vt:lpstr>TRANCISION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 N4   POWER POINT</dc:title>
  <dc:creator>Secundaria</dc:creator>
  <cp:lastModifiedBy>Secundaria</cp:lastModifiedBy>
  <cp:revision>18</cp:revision>
  <dcterms:created xsi:type="dcterms:W3CDTF">2025-10-08T20:18:02Z</dcterms:created>
  <dcterms:modified xsi:type="dcterms:W3CDTF">2025-10-27T20:20:32Z</dcterms:modified>
</cp:coreProperties>
</file>