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5FEDB06-EE79-495B-9EFC-DE8FE25BFB1E}" type="datetimeFigureOut">
              <a:rPr lang="es-AR" smtClean="0"/>
              <a:t>27/10/2025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C7BC73-B77C-4E48-B781-73EFDA1CE749}" type="slidenum">
              <a:rPr lang="es-AR" smtClean="0"/>
              <a:t>‹Nº›</a:t>
            </a:fld>
            <a:endParaRPr lang="es-A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search?sca_esv=09f2b9d0e2ee4b15&amp;udm=2&amp;fb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4788024" cy="4680520"/>
          </a:xfrm>
        </p:spPr>
        <p:txBody>
          <a:bodyPr>
            <a:normAutofit/>
          </a:bodyPr>
          <a:lstStyle/>
          <a:p>
            <a:r>
              <a:rPr lang="es-MX" dirty="0" smtClean="0"/>
              <a:t>NOMBRE LUCA </a:t>
            </a:r>
            <a:r>
              <a:rPr lang="es-MX" dirty="0" smtClean="0"/>
              <a:t>GODOY</a:t>
            </a:r>
          </a:p>
          <a:p>
            <a:endParaRPr lang="es-MX" dirty="0" smtClean="0"/>
          </a:p>
          <a:p>
            <a:r>
              <a:rPr lang="es-MX" dirty="0" smtClean="0"/>
              <a:t>CURSO </a:t>
            </a:r>
            <a:r>
              <a:rPr lang="es-MX" dirty="0" smtClean="0"/>
              <a:t>1ª</a:t>
            </a:r>
          </a:p>
          <a:p>
            <a:endParaRPr lang="es-MX" dirty="0" smtClean="0"/>
          </a:p>
          <a:p>
            <a:r>
              <a:rPr lang="es-MX" dirty="0" smtClean="0"/>
              <a:t>Profesora  Andrea</a:t>
            </a:r>
            <a:endParaRPr lang="es-MX" dirty="0"/>
          </a:p>
          <a:p>
            <a:r>
              <a:rPr lang="es-MX" dirty="0" smtClean="0"/>
              <a:t>Gómez</a:t>
            </a:r>
          </a:p>
          <a:p>
            <a:endParaRPr lang="es-MX" dirty="0" smtClean="0"/>
          </a:p>
          <a:p>
            <a:r>
              <a:rPr lang="es-MX" dirty="0" smtClean="0"/>
              <a:t>Año </a:t>
            </a:r>
            <a:r>
              <a:rPr lang="es-MX" dirty="0" smtClean="0"/>
              <a:t>2025</a:t>
            </a:r>
            <a:endParaRPr lang="es-MX" dirty="0" smtClean="0"/>
          </a:p>
          <a:p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5184576" cy="1872208"/>
          </a:xfrm>
        </p:spPr>
        <p:txBody>
          <a:bodyPr>
            <a:normAutofit/>
          </a:bodyPr>
          <a:lstStyle/>
          <a:p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POWER POINT    </a:t>
            </a:r>
            <a:r>
              <a: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es-E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endParaRPr lang="es-AR" dirty="0"/>
          </a:p>
        </p:txBody>
      </p:sp>
      <p:sp>
        <p:nvSpPr>
          <p:cNvPr id="8" name="AutoShape 2" descr="Microsoft PowerPoint: precios, funciones y opin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9" name="AutoShape 4" descr="Microsoft PowerPoint: precios, funciones y opini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0" name="AutoShape 6" descr="Microsoft PowerPoint: precios, funciones y opinio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1" name="AutoShape 8" descr="Microsoft PowerPoint: precios, funciones y opinio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2" name="AutoShape 10" descr="Microsoft PowerPoint: precios, funciones y opinion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7" y="4581128"/>
            <a:ext cx="260284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20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Gracioso GIF - Conseguir el mejor gif e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48" y="267612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51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Imagen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4557"/>
            <a:ext cx="8545901" cy="472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85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267494"/>
            <a:ext cx="7296611" cy="1793354"/>
          </a:xfrm>
        </p:spPr>
        <p:txBody>
          <a:bodyPr/>
          <a:lstStyle/>
          <a:p>
            <a:r>
              <a:rPr lang="es-MX" dirty="0" smtClean="0"/>
              <a:t>Definición de power point y su utilidad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239594"/>
          </a:xfrm>
        </p:spPr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A </a:t>
            </a:r>
            <a:r>
              <a:rPr lang="es-MX" dirty="0"/>
              <a:t> es un software de Microsoft para crear presentaciones visuales atractivas, compuesto de diapositivas que pueden incluir texto, imágenes, gráficos, videos y animaciones. Su utilidad es organizar y comunicar información de manera efectiva en entornos educativos, profesionales y personales, para exposiciones, marketing, o apoyo a explicaciones, manteniendo la atención del público y facilitando la comprensión del mensaje</a:t>
            </a:r>
            <a:r>
              <a:rPr lang="es-MX" dirty="0" smtClean="0"/>
              <a:t>. </a:t>
            </a:r>
          </a:p>
          <a:p>
            <a:r>
              <a:rPr lang="es-MX" dirty="0"/>
              <a:t> </a:t>
            </a:r>
            <a:r>
              <a:rPr lang="es-MX" dirty="0" smtClean="0"/>
              <a:t>https://www.google.com/search</a:t>
            </a:r>
          </a:p>
          <a:p>
            <a:pPr marL="64008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marL="64008" indent="0">
              <a:buNone/>
            </a:pPr>
            <a:endParaRPr lang="es-MX" dirty="0" smtClean="0"/>
          </a:p>
          <a:p>
            <a:endParaRPr lang="es-MX" dirty="0"/>
          </a:p>
          <a:p>
            <a:pPr marL="64008" indent="0">
              <a:buNone/>
            </a:pPr>
            <a:endParaRPr lang="es-MX" dirty="0" smtClean="0"/>
          </a:p>
          <a:p>
            <a:pPr marL="64008" indent="0">
              <a:buNone/>
            </a:pPr>
            <a:endParaRPr lang="es-MX" dirty="0"/>
          </a:p>
          <a:p>
            <a:pPr marL="64008" indent="0">
              <a:buNone/>
            </a:pPr>
            <a:endParaRPr lang="es-MX" dirty="0" smtClean="0"/>
          </a:p>
          <a:p>
            <a:pPr marL="64008" indent="0">
              <a:buNone/>
            </a:pPr>
            <a:endParaRPr lang="es-MX" dirty="0"/>
          </a:p>
          <a:p>
            <a:pPr marL="64008" indent="0">
              <a:buNone/>
            </a:pPr>
            <a:endParaRPr lang="es-MX" dirty="0" smtClean="0"/>
          </a:p>
          <a:p>
            <a:pPr marL="64008" indent="0">
              <a:buNone/>
            </a:pPr>
            <a:endParaRPr lang="es-MX" dirty="0"/>
          </a:p>
          <a:p>
            <a:pPr marL="64008" indent="0">
              <a:buNone/>
            </a:pPr>
            <a:endParaRPr lang="es-MX" dirty="0" smtClean="0"/>
          </a:p>
          <a:p>
            <a:pPr marL="64008" indent="0">
              <a:buNone/>
            </a:pPr>
            <a:endParaRPr lang="es-MX" dirty="0"/>
          </a:p>
          <a:p>
            <a:pPr marL="64008" indent="0">
              <a:buNone/>
            </a:pPr>
            <a:endParaRPr lang="es-MX" dirty="0" smtClean="0"/>
          </a:p>
          <a:p>
            <a:pPr marL="64008" indent="0">
              <a:buNone/>
            </a:pPr>
            <a:endParaRPr lang="es-MX" dirty="0"/>
          </a:p>
          <a:p>
            <a:pPr marL="64008" indent="0">
              <a:buNone/>
            </a:pPr>
            <a:endParaRPr lang="es-MX" dirty="0" smtClean="0"/>
          </a:p>
          <a:p>
            <a:pPr marL="64008" indent="0">
              <a:buNone/>
            </a:pPr>
            <a:endParaRPr lang="es-MX" dirty="0"/>
          </a:p>
          <a:p>
            <a:pPr marL="64008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2945"/>
            <a:ext cx="2160775" cy="20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52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197626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B. Características</a:t>
            </a:r>
            <a:br>
              <a:rPr lang="es-MX" dirty="0" smtClean="0"/>
            </a:br>
            <a:r>
              <a:rPr lang="es-MX" dirty="0" smtClean="0"/>
              <a:t>mas importantes,</a:t>
            </a:r>
            <a:br>
              <a:rPr lang="es-MX" dirty="0" smtClean="0"/>
            </a:br>
            <a:r>
              <a:rPr lang="es-MX" dirty="0" smtClean="0"/>
              <a:t>nómbrelas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1412776"/>
            <a:ext cx="9252519" cy="5544616"/>
          </a:xfrm>
        </p:spPr>
        <p:txBody>
          <a:bodyPr>
            <a:normAutofit fontScale="32500" lnSpcReduction="20000"/>
          </a:bodyPr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B </a:t>
            </a:r>
            <a:r>
              <a:rPr lang="es-MX" b="1" dirty="0"/>
              <a:t>Presentaciones en diapositivas</a:t>
            </a:r>
            <a:r>
              <a:rPr lang="es-MX" dirty="0"/>
              <a:t>: Permite dividir el contenido en diapositivas individuales, lo que ayuda a organizar la información de manera lógica y estructurada.</a:t>
            </a:r>
          </a:p>
          <a:p>
            <a:r>
              <a:rPr lang="es-MX" b="1" dirty="0"/>
              <a:t>Facilidad de uso</a:t>
            </a:r>
            <a:r>
              <a:rPr lang="es-MX" dirty="0"/>
              <a:t>: Su interfaz es sencilla e intuitiva, lo que hace que sea accesible para usuarios de todos los niveles. </a:t>
            </a:r>
          </a:p>
          <a:p>
            <a:r>
              <a:rPr lang="es-MX" b="1" dirty="0"/>
              <a:t>2. Diseño y personalización</a:t>
            </a:r>
          </a:p>
          <a:p>
            <a:r>
              <a:rPr lang="es-MX" b="1" dirty="0"/>
              <a:t>Plantillas y temas</a:t>
            </a:r>
            <a:r>
              <a:rPr lang="es-MX" dirty="0"/>
              <a:t>: Ofrece una amplia gama de plantillas y temas prediseñados para que las presentaciones tengan un aspecto profesional y consistente. Además, puedes personalizarlos o crear tus propios temas.</a:t>
            </a:r>
          </a:p>
          <a:p>
            <a:r>
              <a:rPr lang="es-MX" b="1" dirty="0"/>
              <a:t>Maestro de diapositivas</a:t>
            </a:r>
            <a:r>
              <a:rPr lang="es-MX" dirty="0"/>
              <a:t>: Esta función permite definir un diseño maestro, como fuentes, colores y fondos, que se aplica de manera uniforme a todas las diapositivas, garantizando la coherencia visual. </a:t>
            </a:r>
          </a:p>
          <a:p>
            <a:r>
              <a:rPr lang="es-MX" b="1" dirty="0"/>
              <a:t>3. Contenido visual y multimedia</a:t>
            </a:r>
          </a:p>
          <a:p>
            <a:r>
              <a:rPr lang="es-MX" b="1" dirty="0"/>
              <a:t>Integración multimedia</a:t>
            </a:r>
            <a:r>
              <a:rPr lang="es-MX" dirty="0"/>
              <a:t>: Permite insertar y editar diversos elementos como imágenes, videos, audio y gráficos para enriquecer el contenido.</a:t>
            </a:r>
          </a:p>
          <a:p>
            <a:r>
              <a:rPr lang="es-MX" b="1" dirty="0"/>
              <a:t>Gráficos y SmartArt</a:t>
            </a:r>
            <a:r>
              <a:rPr lang="es-MX" dirty="0"/>
              <a:t>: Facilita la creación de representaciones visuales de datos y procesos complejos, como diagramas, organigramas y tablas. </a:t>
            </a:r>
          </a:p>
          <a:p>
            <a:r>
              <a:rPr lang="es-MX" b="1" dirty="0"/>
              <a:t>4. Dinamismo y efectos</a:t>
            </a:r>
          </a:p>
          <a:p>
            <a:r>
              <a:rPr lang="es-MX" b="1" dirty="0"/>
              <a:t>Animaciones</a:t>
            </a:r>
            <a:r>
              <a:rPr lang="es-MX" dirty="0"/>
              <a:t>: Permite animar objetos, textos y elementos de las diapositivas para enfatizar puntos clave y crear un flujo dinámico.</a:t>
            </a:r>
          </a:p>
          <a:p>
            <a:r>
              <a:rPr lang="es-MX" b="1" dirty="0"/>
              <a:t>Transiciones</a:t>
            </a:r>
            <a:r>
              <a:rPr lang="es-MX" dirty="0"/>
              <a:t>: Ofrece efectos para el paso de una diapositiva a otra, como desvanecimientos, barridos o zooms, que hacen la presentación más fluida e interesante.</a:t>
            </a:r>
          </a:p>
          <a:p>
            <a:r>
              <a:rPr lang="es-MX" b="1" dirty="0"/>
              <a:t>Transición 'Transformación'</a:t>
            </a:r>
            <a:r>
              <a:rPr lang="es-MX" dirty="0"/>
              <a:t>: Una función moderna que crea animaciones fluidas y elegantes entre diapositivas con elementos en común, logrando efectos de movimiento cinematográficos. </a:t>
            </a:r>
          </a:p>
          <a:p>
            <a:r>
              <a:rPr lang="es-MX" b="1" dirty="0"/>
              <a:t>5. Herramientas de presentación y colaboración</a:t>
            </a:r>
          </a:p>
          <a:p>
            <a:r>
              <a:rPr lang="es-MX" b="1" dirty="0"/>
              <a:t>Vista de moderador</a:t>
            </a:r>
            <a:r>
              <a:rPr lang="es-MX" dirty="0"/>
              <a:t>: Permite al presentador ver sus notas, la diapositiva actual y la siguiente en una pantalla, mientras la audiencia solo ve la presentación.</a:t>
            </a:r>
          </a:p>
          <a:p>
            <a:r>
              <a:rPr lang="es-MX" b="1" dirty="0"/>
              <a:t>Colaboración en tiempo real</a:t>
            </a:r>
            <a:r>
              <a:rPr lang="es-MX" dirty="0"/>
              <a:t>: Permite a varios usuarios trabajar en la misma presentación de forma simultánea, facilitando el trabajo en equipo.</a:t>
            </a:r>
          </a:p>
          <a:p>
            <a:r>
              <a:rPr lang="es-MX" b="1" dirty="0"/>
              <a:t>Notas del orador</a:t>
            </a:r>
            <a:r>
              <a:rPr lang="es-MX" dirty="0"/>
              <a:t>: Ofrece un espacio para añadir notas que sirven de apoyo al presentador durante la exposición. </a:t>
            </a:r>
          </a:p>
          <a:p>
            <a:r>
              <a:rPr lang="es-MX" b="1" dirty="0"/>
              <a:t>6. Versatilidad y accesibilidad</a:t>
            </a:r>
          </a:p>
          <a:p>
            <a:r>
              <a:rPr lang="es-MX" b="1" dirty="0"/>
              <a:t>Compatibilidad multiplataforma</a:t>
            </a:r>
            <a:r>
              <a:rPr lang="es-MX" dirty="0"/>
              <a:t>: Es compatible con diferentes dispositivos y sistemas operativos, lo que facilita compartir y editar presentaciones en distintos entornos.</a:t>
            </a:r>
          </a:p>
          <a:p>
            <a:r>
              <a:rPr lang="es-MX" b="1" dirty="0"/>
              <a:t>Portabilidad</a:t>
            </a:r>
            <a:r>
              <a:rPr lang="es-MX" dirty="0"/>
              <a:t>: Las presentaciones pueden guardarse y compartirse fácilmente con otros usuarios y ser modificadas según sea necesario. </a:t>
            </a:r>
          </a:p>
          <a:p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</a:t>
            </a:r>
            <a:r>
              <a:rPr lang="es-MX" dirty="0">
                <a:hlinkClick r:id="rId2"/>
              </a:rPr>
              <a:t>https://www.google.com/search?sca_esv=09f2b9d0e2ee4b15&amp;udm=2&amp;fbs</a:t>
            </a:r>
            <a:r>
              <a:rPr lang="es-MX" dirty="0" smtClean="0"/>
              <a:t>=</a:t>
            </a:r>
          </a:p>
          <a:p>
            <a:endParaRPr lang="es-AR" dirty="0"/>
          </a:p>
        </p:txBody>
      </p:sp>
      <p:sp>
        <p:nvSpPr>
          <p:cNvPr id="4" name="AutoShape 2" descr="Microsoft Power Point | PPTX | Computing | Technology &amp;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937"/>
            <a:ext cx="3600400" cy="176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770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19" y="1484784"/>
            <a:ext cx="6905995" cy="50405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C. ELEMENTOS DE </a:t>
            </a:r>
            <a:br>
              <a:rPr lang="es-MX" dirty="0" smtClean="0"/>
            </a:br>
            <a:r>
              <a:rPr lang="es-MX" dirty="0" smtClean="0"/>
              <a:t>POWER POINT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FUNCIONES DE </a:t>
            </a:r>
            <a:br>
              <a:rPr lang="es-MX" dirty="0" smtClean="0"/>
            </a:br>
            <a:r>
              <a:rPr lang="es-MX" dirty="0" smtClean="0"/>
              <a:t>CADA UNA</a:t>
            </a:r>
            <a:br>
              <a:rPr lang="es-MX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348880"/>
            <a:ext cx="9073008" cy="4752528"/>
          </a:xfrm>
        </p:spPr>
        <p:txBody>
          <a:bodyPr>
            <a:normAutofit fontScale="32500" lnSpcReduction="20000"/>
          </a:bodyPr>
          <a:lstStyle/>
          <a:p>
            <a:pPr marL="64008" indent="0">
              <a:buNone/>
            </a:pPr>
            <a:endParaRPr lang="es-MX" dirty="0" smtClean="0"/>
          </a:p>
          <a:p>
            <a:endParaRPr lang="es-MX" dirty="0" smtClean="0"/>
          </a:p>
          <a:p>
            <a:pPr fontAlgn="ctr"/>
            <a:r>
              <a:rPr lang="es-MX" b="1" dirty="0"/>
              <a:t>Barra de título:</a:t>
            </a:r>
            <a:r>
              <a:rPr lang="es-MX" dirty="0"/>
              <a:t> Muestra el nombre del archivo de la presentación y el programa. </a:t>
            </a:r>
          </a:p>
          <a:p>
            <a:pPr fontAlgn="ctr"/>
            <a:r>
              <a:rPr lang="es-MX" b="1" dirty="0"/>
              <a:t>Barra de herramientas de acceso rápido:</a:t>
            </a:r>
            <a:r>
              <a:rPr lang="es-MX" dirty="0"/>
              <a:t> Contiene comandos de uso frecuente, como guardar o deshacer. </a:t>
            </a:r>
          </a:p>
          <a:p>
            <a:pPr fontAlgn="ctr"/>
            <a:r>
              <a:rPr lang="es-MX" b="1" dirty="0"/>
              <a:t>Cinta de opciones:</a:t>
            </a:r>
            <a:r>
              <a:rPr lang="es-MX" dirty="0"/>
              <a:t> Contiene las pestañas principales (Inicio, Insertar, Diseño, etc.) con comandos para cada función. </a:t>
            </a:r>
          </a:p>
          <a:p>
            <a:pPr fontAlgn="ctr"/>
            <a:r>
              <a:rPr lang="es-MX" b="1" dirty="0"/>
              <a:t>Panel de diapositivas:</a:t>
            </a:r>
            <a:r>
              <a:rPr lang="es-MX" dirty="0"/>
              <a:t> Muestra una vista en miniatura de todas las diapositivas, facilitando la navegación y organización. </a:t>
            </a:r>
          </a:p>
          <a:p>
            <a:pPr fontAlgn="ctr"/>
            <a:r>
              <a:rPr lang="es-MX" b="1" dirty="0"/>
              <a:t>Área de trabajo/diapositiva:</a:t>
            </a:r>
            <a:r>
              <a:rPr lang="es-MX" dirty="0"/>
              <a:t> Es el lienzo principal donde se crea y edita el contenido de la diapositiva actual. </a:t>
            </a:r>
          </a:p>
          <a:p>
            <a:pPr fontAlgn="ctr"/>
            <a:r>
              <a:rPr lang="es-MX" b="1" dirty="0"/>
              <a:t>Barra de estado:</a:t>
            </a:r>
            <a:r>
              <a:rPr lang="es-MX" dirty="0"/>
              <a:t> Ubicada en la parte inferior, muestra información como el número de la diapositiva actual, el total y el control de zoom. </a:t>
            </a:r>
          </a:p>
          <a:p>
            <a:r>
              <a:rPr lang="es-MX" b="1" dirty="0"/>
              <a:t>Funciones de los elementos y pestañas</a:t>
            </a:r>
          </a:p>
          <a:p>
            <a:r>
              <a:rPr lang="es-MX" b="1" dirty="0"/>
              <a:t>Inicio: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Incluye herramientas para cortar, pegar, formatear texto (fuente, párrafo) y organizar diapositivas. </a:t>
            </a:r>
          </a:p>
          <a:p>
            <a:r>
              <a:rPr lang="es-MX" b="1" dirty="0"/>
              <a:t>Insertar: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Permite agregar a la diapositiva todo tipo de elementos, como imágenes, gráficos, tablas, formas, audio, video, etc. </a:t>
            </a:r>
          </a:p>
          <a:p>
            <a:r>
              <a:rPr lang="es-MX" b="1" dirty="0"/>
              <a:t>Diseño: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Permite elegir temas, combinaciones de colores o dar formato al fondo de la diapositiva. </a:t>
            </a:r>
          </a:p>
          <a:p>
            <a:r>
              <a:rPr lang="es-MX" b="1" dirty="0"/>
              <a:t>Transiciones: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Configura los efectos visuales que ocurren al pasar de una diapositiva a la siguiente. </a:t>
            </a:r>
          </a:p>
          <a:p>
            <a:r>
              <a:rPr lang="es-MX" b="1" dirty="0"/>
              <a:t>Animaciones: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Permite aplicar efectos de movimiento a elementos individuales dentro de una diapositiva. </a:t>
            </a:r>
          </a:p>
          <a:p>
            <a:r>
              <a:rPr lang="es-MX" b="1" dirty="0"/>
              <a:t>Presentación con diapositivas: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Configura cómo se mostrará la presentación al público, incluyendo opciones para iniciarla. </a:t>
            </a:r>
          </a:p>
          <a:p>
            <a:r>
              <a:rPr lang="es-MX" b="1" dirty="0"/>
              <a:t>Revisar: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Contiene herramientas para la revisión, como el corrector ortográfico, comentarios y la comparación de presentaciones. </a:t>
            </a:r>
          </a:p>
          <a:p>
            <a:r>
              <a:rPr lang="es-MX" b="1" dirty="0"/>
              <a:t>Vista: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Permite ver la presentación de diferentes maneras (vista normal, vista de lectura, etc.) y usar herramientas como la regla, la cuadrícula o el zoom. </a:t>
            </a:r>
          </a:p>
          <a:p>
            <a:r>
              <a:rPr lang="es-MX" b="1" dirty="0"/>
              <a:t>Notas del orador:</a:t>
            </a:r>
            <a:r>
              <a:rPr lang="es-MX" dirty="0"/>
              <a:t> </a:t>
            </a:r>
          </a:p>
          <a:p>
            <a:r>
              <a:rPr lang="es-MX" dirty="0"/>
              <a:t>Un área para que el presentador escriba notas que solo él puede ver durante la presentación. </a:t>
            </a:r>
          </a:p>
          <a:p>
            <a:pPr marL="64008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A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30" y="404664"/>
            <a:ext cx="397297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7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33997"/>
            <a:ext cx="9522295" cy="5582295"/>
          </a:xfrm>
        </p:spPr>
        <p:txBody>
          <a:bodyPr>
            <a:normAutofit fontScale="47500" lnSpcReduction="20000"/>
          </a:bodyPr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D </a:t>
            </a:r>
            <a:r>
              <a:rPr lang="es-MX" b="1" dirty="0"/>
              <a:t>Vista Normal:</a:t>
            </a:r>
            <a:r>
              <a:rPr lang="es-MX" dirty="0"/>
              <a:t> Es la vista principal para editar y diseñar la presentación, y la que se abre por defecto. Se divide en tres paneles:</a:t>
            </a:r>
          </a:p>
          <a:p>
            <a:pPr lvl="1"/>
            <a:r>
              <a:rPr lang="es-MX" b="1" dirty="0"/>
              <a:t>Panel de miniaturas:</a:t>
            </a:r>
            <a:r>
              <a:rPr lang="es-MX" dirty="0"/>
              <a:t> Muestra miniaturas de todas las diapositivas para navegar rápidamente entre ellas.</a:t>
            </a:r>
          </a:p>
          <a:p>
            <a:pPr lvl="1"/>
            <a:r>
              <a:rPr lang="es-MX" b="1" dirty="0"/>
              <a:t>Panel de diapositivas:</a:t>
            </a:r>
            <a:r>
              <a:rPr lang="es-MX" dirty="0"/>
              <a:t> Muestra la diapositiva actual a tamaño completo, donde se puede editar el contenido.</a:t>
            </a:r>
          </a:p>
          <a:p>
            <a:pPr lvl="1"/>
            <a:r>
              <a:rPr lang="es-MX" b="1" dirty="0"/>
              <a:t>Panel de notas:</a:t>
            </a:r>
            <a:r>
              <a:rPr lang="es-MX" dirty="0"/>
              <a:t> Permite añadir notas para el presentador, que son visibles en la vista Moderador, pero no para la audiencia.</a:t>
            </a:r>
          </a:p>
          <a:p>
            <a:r>
              <a:rPr lang="es-MX" b="1" dirty="0"/>
              <a:t>Vista Esquema:</a:t>
            </a:r>
            <a:r>
              <a:rPr lang="es-MX" dirty="0"/>
              <a:t> Muestra el contenido de la presentación en un formato de esquema, centrándose solo en el texto (títulos y contenido) de cada diapositiva. Es útil para:</a:t>
            </a:r>
          </a:p>
          <a:p>
            <a:pPr lvl="1"/>
            <a:r>
              <a:rPr lang="es-MX" dirty="0"/>
              <a:t>Organizar la estructura y el flujo de la presentación.</a:t>
            </a:r>
          </a:p>
          <a:p>
            <a:pPr lvl="1"/>
            <a:r>
              <a:rPr lang="es-MX" dirty="0"/>
              <a:t>Editar el texto rápidamente sin distracciones visuales.</a:t>
            </a:r>
          </a:p>
          <a:p>
            <a:r>
              <a:rPr lang="es-MX" b="1" dirty="0"/>
              <a:t>Vista Clasificador de diapositivas:</a:t>
            </a:r>
            <a:r>
              <a:rPr lang="es-MX" dirty="0"/>
              <a:t> Muestra todas las diapositivas de la presentación en miniatura, dispuestas en una cuadrícula. Es ideal para:</a:t>
            </a:r>
          </a:p>
          <a:p>
            <a:pPr lvl="1"/>
            <a:r>
              <a:rPr lang="es-MX" dirty="0"/>
              <a:t>Reorganizar las diapositivas arrastrándolas y soltándolas.</a:t>
            </a:r>
          </a:p>
          <a:p>
            <a:pPr lvl="1"/>
            <a:r>
              <a:rPr lang="es-MX" dirty="0"/>
              <a:t>Modificar el orden de las secciones.</a:t>
            </a:r>
          </a:p>
          <a:p>
            <a:pPr lvl="1"/>
            <a:r>
              <a:rPr lang="es-MX" dirty="0"/>
              <a:t>Visualizar y gestionar las transiciones y animaciones entre diapositivas.</a:t>
            </a:r>
          </a:p>
          <a:p>
            <a:r>
              <a:rPr lang="es-MX" b="1" dirty="0"/>
              <a:t>Vista Página de notas:</a:t>
            </a:r>
            <a:r>
              <a:rPr lang="es-MX" dirty="0"/>
              <a:t> Muestra cómo se verían las notas de la diapositiva impresa. Es útil para revisar y editar las notas del orador, asegurándose de que estén bien formateadas para la impresión.</a:t>
            </a:r>
          </a:p>
          <a:p>
            <a:r>
              <a:rPr lang="es-MX" b="1" dirty="0"/>
              <a:t>Vista Patrón de diapositivas:</a:t>
            </a:r>
            <a:r>
              <a:rPr lang="es-MX" dirty="0"/>
              <a:t> Permite modificar el diseño de las diapositivas y sus elementos de manera uniforme en toda la presentación. Es la vista para hacer cambios en el diseño de fondo, fuentes y marcadores de posición que se aplican a todas las diapositivas que utilizan ese patrón. </a:t>
            </a:r>
          </a:p>
          <a:p>
            <a:r>
              <a:rPr lang="es-MX" b="1" dirty="0"/>
              <a:t>Vistas de </a:t>
            </a:r>
            <a:r>
              <a:rPr lang="es-MX" b="1" dirty="0" smtClean="0"/>
              <a:t>presentación en</a:t>
            </a:r>
            <a:r>
              <a:rPr lang="es-MX" dirty="0" smtClean="0"/>
              <a:t> </a:t>
            </a:r>
            <a:r>
              <a:rPr lang="es-MX" dirty="0"/>
              <a:t>un entorno de pantalla completa similar a la vista de presentación, pero con más controles de navegación.</a:t>
            </a:r>
          </a:p>
          <a:p>
            <a:r>
              <a:rPr lang="es-MX" b="1" dirty="0"/>
              <a:t>Vista Presentación con diapositivas:</a:t>
            </a:r>
            <a:r>
              <a:rPr lang="es-MX" dirty="0"/>
              <a:t> Muestra la presentación a pantalla completa para la audiencia, ocultando la interfaz de PowerPoint. Es la vista final para mostrar el trabajo terminado a la audiencia.</a:t>
            </a:r>
          </a:p>
          <a:p>
            <a:pPr marL="64008" indent="0">
              <a:buNone/>
            </a:pPr>
            <a:endParaRPr lang="es-MX" dirty="0" smtClean="0"/>
          </a:p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33191"/>
            <a:ext cx="4248473" cy="1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1666526"/>
          </a:xfrm>
        </p:spPr>
        <p:txBody>
          <a:bodyPr/>
          <a:lstStyle/>
          <a:p>
            <a:r>
              <a:rPr lang="es-MX" dirty="0" smtClean="0"/>
              <a:t>TIPODE VISTAS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29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360" y="116632"/>
            <a:ext cx="9155360" cy="2304256"/>
          </a:xfrm>
        </p:spPr>
        <p:txBody>
          <a:bodyPr/>
          <a:lstStyle/>
          <a:p>
            <a:r>
              <a:rPr lang="es-MX" dirty="0" smtClean="0"/>
              <a:t>E.ANIMACION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 fontScale="85000" lnSpcReduction="20000"/>
          </a:bodyPr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  </a:t>
            </a:r>
            <a:r>
              <a:rPr lang="es-MX" dirty="0"/>
              <a:t> puedes aplicar efectos de entrada, salida, énfasis o trayectoria de movimiento a objetos seleccionándolos y usando la pestaña "Animaciones". Para animar cada viñeta de una lista por separado, selecciónalas todas, elige un efecto de animación, y luego, en el panel de animación, usa las opciones de tiempo para configurar el inicio "Después del anterior" y un retraso para cada una. También es posible agregar múltiples animaciones al mismo objeto siguiendo los pasos en los que se utiliza "Agregar animación</a:t>
            </a:r>
            <a:endParaRPr lang="es-MX" dirty="0" smtClean="0"/>
          </a:p>
          <a:p>
            <a:endParaRPr lang="es-A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240360" cy="22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46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4464496" cy="1399032"/>
          </a:xfrm>
        </p:spPr>
        <p:txBody>
          <a:bodyPr/>
          <a:lstStyle/>
          <a:p>
            <a:r>
              <a:rPr lang="es-MX" dirty="0" smtClean="0"/>
              <a:t>TRACICION 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E  </a:t>
            </a:r>
            <a:r>
              <a:rPr lang="es-MX" dirty="0"/>
              <a:t>Las transiciones de PowerPoint son efectos visuales que se usan al pasar de una diapositiva a otra, se agregan desde la pestaña "Transiciones", donde se puede seleccionar una de la galería y personalizarla con "Opciones de efecto". Para aplicarla a todas las diapositivas, usa el botón "Aplicar a todo". Puedes controlar la duración y el tiempo de inicio (manual o automático) desde la misma pestaña</a:t>
            </a:r>
            <a:endParaRPr lang="es-AR" dirty="0"/>
          </a:p>
        </p:txBody>
      </p:sp>
      <p:pic>
        <p:nvPicPr>
          <p:cNvPr id="1026" name="Picture 2" descr="Transiciones de Diapositiva | Custom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4300"/>
            <a:ext cx="4176465" cy="21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99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321</TotalTime>
  <Words>134</Words>
  <Application>Microsoft Office PowerPoint</Application>
  <PresentationFormat>Presentación en pantalla (4:3)</PresentationFormat>
  <Paragraphs>120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Brío</vt:lpstr>
      <vt:lpstr>POWER POINT     </vt:lpstr>
      <vt:lpstr>Imagen</vt:lpstr>
      <vt:lpstr>Definición de power point y su utilidad</vt:lpstr>
      <vt:lpstr>B. Características mas importantes, nómbrelas</vt:lpstr>
      <vt:lpstr>C. ELEMENTOS DE  POWER POINT FUNCIONES DE  CADA UNA </vt:lpstr>
      <vt:lpstr>TIPODE VISTAS</vt:lpstr>
      <vt:lpstr>E.ANIMACION </vt:lpstr>
      <vt:lpstr>TRACICION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pepe</cp:lastModifiedBy>
  <cp:revision>30</cp:revision>
  <dcterms:created xsi:type="dcterms:W3CDTF">2025-10-08T19:01:00Z</dcterms:created>
  <dcterms:modified xsi:type="dcterms:W3CDTF">2025-10-27T20:21:05Z</dcterms:modified>
</cp:coreProperties>
</file>