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74" r:id="rId4"/>
    <p:sldId id="261" r:id="rId5"/>
    <p:sldId id="262" r:id="rId6"/>
    <p:sldId id="264" r:id="rId7"/>
    <p:sldId id="265" r:id="rId8"/>
    <p:sldId id="276" r:id="rId9"/>
    <p:sldId id="277" r:id="rId10"/>
    <p:sldId id="266" r:id="rId11"/>
    <p:sldId id="278" r:id="rId12"/>
    <p:sldId id="279" r:id="rId13"/>
    <p:sldId id="267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ABF36E3C-EEC0-4C88-94AB-AC43109FC8F2}">
          <p14:sldIdLst>
            <p14:sldId id="256"/>
            <p14:sldId id="258"/>
            <p14:sldId id="274"/>
            <p14:sldId id="261"/>
            <p14:sldId id="262"/>
            <p14:sldId id="264"/>
            <p14:sldId id="265"/>
            <p14:sldId id="276"/>
            <p14:sldId id="277"/>
            <p14:sldId id="266"/>
            <p14:sldId id="278"/>
            <p14:sldId id="279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41" autoAdjust="0"/>
    <p:restoredTop sz="94660"/>
  </p:normalViewPr>
  <p:slideViewPr>
    <p:cSldViewPr>
      <p:cViewPr>
        <p:scale>
          <a:sx n="70" d="100"/>
          <a:sy n="70" d="100"/>
        </p:scale>
        <p:origin x="-72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209041"/>
            <a:ext cx="1295401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1219202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2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3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2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2" y="1503682"/>
            <a:ext cx="6248400" cy="1566863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3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2" y="2438400"/>
            <a:ext cx="3124201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1" y="2438400"/>
            <a:ext cx="3124201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2" y="2819400"/>
            <a:ext cx="3124201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1" y="2819400"/>
            <a:ext cx="3124201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9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359152"/>
            <a:ext cx="3127374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4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4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1" y="1676400"/>
            <a:ext cx="3276601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1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401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1" y="1905000"/>
            <a:ext cx="2971801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6856"/>
            <a:ext cx="2819401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2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ED2BCE9-8062-413D-85FC-6F2B85C1DB1D}" type="datetimeFigureOut">
              <a:rPr lang="es-AR" smtClean="0"/>
              <a:t>27/10/2025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2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3aa3359d46e30aa6&amp;q=Cinta+de+opciones&amp;sa=X&amp;ved=2ahUKEwixzcmTzbOQAxU5HLkGHavBO3cQxccNegQIXBAB&amp;mstk=AUtExfBkPE-mF5TDYiOVldWXSCKjV9s28gW8Fayl_ROGRSq-QzEtMn6UhnyS7P5HuXP8hYj2k5DSrpIPbkGr3l-_-hS54XhI-xF32t15wg_G_V2y5IFoHpMMZWduSV7oSztgSMc&amp;csui=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ee794735903e3348&amp;biw=988&amp;bih=613&amp;sxsrf=AE3TifPn_WXCVJjy079cTvVZJ0L8np4Deg%3A1761595624231&amp;q=persistencia+retiniana&amp;sa=X&amp;ved=2ahUKEwj3-q2Ll8WQAxUGrpUCHZ-8Kz0QxccNegQIThAB&amp;mstk=AUtExfD5_PDPps9fRlVZLdrIVRv6fa1Nqik7tWiCX4iWD9c60R8lGXYMIQgR6Qs8FHJPMVSA6E7mEDxIXi19geTX0KM_S_UjFH1EqYn0_BmBmTv8Ch3UZwAE0Ag3wtCeW_t6Y1L60e3brsuBNjT39ybjr-iYJWMFVh76y0MZW3OzEzKnOGM3xEOilnGyvsq8uu7opqHxgqai93ElHKW4ghCt4nZSzj2JsNG4A4QSnmk6otWiXSHPn2KUFu5yF7viM6Sz-a9RVqqk54q0NBnSEcM79K6-NDaqKTbKYT-9dyNP6VtpxA&amp;csui=3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2286398"/>
            <a:ext cx="6400800" cy="3048001"/>
          </a:xfrm>
        </p:spPr>
        <p:txBody>
          <a:bodyPr>
            <a:normAutofit/>
          </a:bodyPr>
          <a:lstStyle/>
          <a:p>
            <a:r>
              <a:rPr lang="es-MX" dirty="0" smtClean="0"/>
              <a:t>Taller laboratorio de </a:t>
            </a:r>
            <a:r>
              <a:rPr lang="es-MX" dirty="0" err="1" smtClean="0"/>
              <a:t>Informatica</a:t>
            </a:r>
            <a:endParaRPr lang="es-MX" dirty="0" smtClean="0"/>
          </a:p>
          <a:p>
            <a:r>
              <a:rPr lang="es-MX" dirty="0"/>
              <a:t> C</a:t>
            </a:r>
            <a:r>
              <a:rPr lang="es-MX" dirty="0" smtClean="0"/>
              <a:t>urso 1 A</a:t>
            </a:r>
          </a:p>
          <a:p>
            <a:r>
              <a:rPr lang="es-MX" dirty="0"/>
              <a:t> </a:t>
            </a:r>
            <a:r>
              <a:rPr lang="es-MX" dirty="0" smtClean="0"/>
              <a:t>Profesora Andrea </a:t>
            </a:r>
            <a:r>
              <a:rPr lang="es-MX" dirty="0" err="1" smtClean="0"/>
              <a:t>Gomez</a:t>
            </a:r>
            <a:endParaRPr lang="es-MX" dirty="0" smtClean="0"/>
          </a:p>
          <a:p>
            <a:r>
              <a:rPr lang="es-MX" dirty="0"/>
              <a:t> </a:t>
            </a:r>
            <a:r>
              <a:rPr lang="es-MX" dirty="0" smtClean="0"/>
              <a:t>N Y A </a:t>
            </a:r>
            <a:r>
              <a:rPr lang="es-MX" dirty="0"/>
              <a:t>J</a:t>
            </a:r>
            <a:r>
              <a:rPr lang="es-MX" dirty="0" smtClean="0"/>
              <a:t>uana Pacheco</a:t>
            </a:r>
          </a:p>
          <a:p>
            <a:r>
              <a:rPr lang="es-MX" dirty="0"/>
              <a:t> </a:t>
            </a:r>
            <a:r>
              <a:rPr lang="es-MX" dirty="0" smtClean="0"/>
              <a:t> Año 2025</a:t>
            </a:r>
          </a:p>
          <a:p>
            <a:r>
              <a:rPr lang="es-MX" dirty="0"/>
              <a:t> </a:t>
            </a:r>
            <a:r>
              <a:rPr lang="es-MX" dirty="0" smtClean="0"/>
              <a:t>  Tema 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1512168" cy="268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6659"/>
            <a:ext cx="1440159" cy="192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2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err="1" smtClean="0"/>
              <a:t>Transicion</a:t>
            </a:r>
            <a:endParaRPr lang="es-AR" sz="3200" dirty="0"/>
          </a:p>
        </p:txBody>
      </p:sp>
      <p:sp>
        <p:nvSpPr>
          <p:cNvPr id="3" name="2 Rectángulo"/>
          <p:cNvSpPr/>
          <p:nvPr/>
        </p:nvSpPr>
        <p:spPr>
          <a:xfrm>
            <a:off x="1115616" y="2372883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Las transiciones en PowerPoint son efectos visuales de movimiento que se aplican al pasar de una diapositiva a otra, permitiendo personalizar el estilo de la presentación. Para agregarlas, ve a la pestaña Transiciones, selecciona la diapositiva deseada y luego elige una de las opciones disponibles, como Sutil, Llamativo o Contenido dinámico, para darle vida a tu presentación. </a:t>
            </a:r>
            <a:r>
              <a:rPr lang="es-MX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05282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32300" y="1713197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Simplicidad: Su propósito es crear un cambio suave y gradual entre dos estados de un elemento. Por ejemplo, pasar de un color de fondo a otro o cambiar el tamaño de un botón.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1187624" y="1220755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Características de la transición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32300" y="2944305"/>
            <a:ext cx="7140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Activación por evento: Requiere un disparador o </a:t>
            </a:r>
            <a:r>
              <a:rPr lang="es-MX" dirty="0" err="1"/>
              <a:t>trigger</a:t>
            </a:r>
            <a:r>
              <a:rPr lang="es-MX" dirty="0"/>
              <a:t> para iniciarse, como el evento de pasar el ratón por encima (:</a:t>
            </a:r>
            <a:r>
              <a:rPr lang="es-MX" dirty="0" err="1"/>
              <a:t>hover</a:t>
            </a:r>
            <a:r>
              <a:rPr lang="es-MX" dirty="0"/>
              <a:t>), hacer clic (:active), o cuando el foco está sobre un elemento (:</a:t>
            </a:r>
            <a:r>
              <a:rPr lang="es-MX" dirty="0" err="1"/>
              <a:t>focus</a:t>
            </a:r>
            <a:r>
              <a:rPr lang="es-MX" dirty="0"/>
              <a:t>).</a:t>
            </a:r>
            <a:endParaRPr lang="es-A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51720" y="5057950"/>
            <a:ext cx="2012012" cy="84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7916" rIns="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A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32300" y="4005064"/>
            <a:ext cx="6780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Uso común: Es ideal para efectos sencillos y directos, como un cambio de color al interactuar con un botón o un cambio de opacidad en una imagen.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1721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1028343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Cambio suave entre estados:</a:t>
            </a:r>
            <a:r>
              <a:rPr lang="es-MX" dirty="0"/>
              <a:t> En lugar de un cambio instantáneo y abrupto, la transición proporciona un efecto de cambio gradual y animado, mejorando la experiencia del usuario.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3608" y="225945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Control de propiedades específicas: Se controla con propiedades como </a:t>
            </a:r>
            <a:r>
              <a:rPr lang="es-MX" dirty="0" err="1"/>
              <a:t>transition-property</a:t>
            </a:r>
            <a:r>
              <a:rPr lang="es-MX" dirty="0"/>
              <a:t> (qué propiedad cambia), </a:t>
            </a:r>
            <a:r>
              <a:rPr lang="es-MX" dirty="0" err="1"/>
              <a:t>transition-duration</a:t>
            </a:r>
            <a:r>
              <a:rPr lang="es-MX" dirty="0"/>
              <a:t> (cuánto dura), </a:t>
            </a:r>
            <a:r>
              <a:rPr lang="es-MX" dirty="0" err="1"/>
              <a:t>transition-timing-function</a:t>
            </a:r>
            <a:r>
              <a:rPr lang="es-MX" dirty="0"/>
              <a:t> (la curva de velocidad) y </a:t>
            </a:r>
            <a:r>
              <a:rPr lang="es-MX" dirty="0" err="1"/>
              <a:t>transition-delay</a:t>
            </a:r>
            <a:r>
              <a:rPr lang="es-MX" dirty="0"/>
              <a:t> (cuánto tarda en empezar).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043608" y="388559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Activación por evento: Requiere un disparador o </a:t>
            </a:r>
            <a:r>
              <a:rPr lang="es-MX" dirty="0" err="1"/>
              <a:t>trigger</a:t>
            </a:r>
            <a:r>
              <a:rPr lang="es-MX" dirty="0"/>
              <a:t> para iniciarse, como el evento de pasar el ratón por encima (:</a:t>
            </a:r>
            <a:r>
              <a:rPr lang="es-MX" dirty="0" err="1"/>
              <a:t>hover</a:t>
            </a:r>
            <a:r>
              <a:rPr lang="es-MX" dirty="0"/>
              <a:t>), hacer clic (:active), o cuando el foco está sobre un elemento (:</a:t>
            </a:r>
            <a:r>
              <a:rPr lang="es-MX" dirty="0" err="1"/>
              <a:t>focus</a:t>
            </a:r>
            <a:r>
              <a:rPr lang="es-MX" dirty="0"/>
              <a:t>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76920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FIN</a:t>
            </a:r>
            <a:endParaRPr lang="es-AR" sz="2800" dirty="0"/>
          </a:p>
        </p:txBody>
      </p:sp>
      <p:pic>
        <p:nvPicPr>
          <p:cNvPr id="1026" name="Picture 2" descr="Agradecido GIFs - Find &amp; Share on GI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90" y="2276873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43521"/>
            <a:ext cx="3810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mtClean="0"/>
              <a:t>Power point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78959"/>
            <a:ext cx="596265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800" i="1" dirty="0" err="1" smtClean="0"/>
              <a:t>Definicion</a:t>
            </a:r>
            <a:r>
              <a:rPr lang="es-MX" sz="1800" i="1" dirty="0" smtClean="0"/>
              <a:t> de </a:t>
            </a:r>
            <a:r>
              <a:rPr lang="es-MX" sz="1800" i="1" dirty="0" err="1" smtClean="0"/>
              <a:t>power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point</a:t>
            </a:r>
            <a:r>
              <a:rPr lang="es-MX" sz="1800" i="1" dirty="0" smtClean="0"/>
              <a:t> y su utilidad</a:t>
            </a:r>
            <a:endParaRPr lang="es-AR" sz="18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227687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1F1F1F"/>
                </a:solidFill>
                <a:latin typeface="Google Sans"/>
              </a:rPr>
              <a:t>Microsoft PowerPoint </a:t>
            </a:r>
            <a:r>
              <a:rPr lang="es-MX" dirty="0">
                <a:solidFill>
                  <a:srgbClr val="040C28"/>
                </a:solidFill>
                <a:latin typeface="Google Sans"/>
              </a:rPr>
              <a:t>es un software de presentación utilizado para crear presentaciones multimedia</a:t>
            </a:r>
            <a:r>
              <a:rPr lang="es-MX" dirty="0">
                <a:solidFill>
                  <a:srgbClr val="1F1F1F"/>
                </a:solidFill>
                <a:latin typeface="Google Sans"/>
              </a:rPr>
              <a:t>. El software de PowerPoint ofrece herramientas y formatos potentes para personalizar sus presentaciones multimedia para varios usos.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0775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800" dirty="0" err="1" smtClean="0"/>
              <a:t>Caracteristicas</a:t>
            </a:r>
            <a:r>
              <a:rPr lang="es-MX" sz="1800" dirty="0" smtClean="0"/>
              <a:t> mas importantes de </a:t>
            </a:r>
            <a:r>
              <a:rPr lang="es-MX" sz="1800" dirty="0" err="1" smtClean="0"/>
              <a:t>power</a:t>
            </a:r>
            <a:r>
              <a:rPr lang="es-MX" sz="1800" dirty="0" smtClean="0"/>
              <a:t> </a:t>
            </a:r>
            <a:r>
              <a:rPr lang="es-MX" sz="1800" dirty="0" err="1" smtClean="0"/>
              <a:t>point</a:t>
            </a:r>
            <a:endParaRPr lang="es-AR" sz="1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1640" y="2372883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474747"/>
                </a:solidFill>
                <a:latin typeface="Google Sans"/>
              </a:rPr>
              <a:t>Ofrece características como </a:t>
            </a:r>
            <a:r>
              <a:rPr lang="es-MX" dirty="0">
                <a:solidFill>
                  <a:srgbClr val="040C28"/>
                </a:solidFill>
                <a:latin typeface="Google Sans"/>
              </a:rPr>
              <a:t>cuadros de texto, herramientas de formato, animaciones, clips de sonido, imágenes y formas para personalizar la apariencia de las diapositivas</a:t>
            </a:r>
            <a:r>
              <a:rPr lang="es-MX" dirty="0">
                <a:solidFill>
                  <a:srgbClr val="474747"/>
                </a:solidFill>
                <a:latin typeface="Google Sans"/>
              </a:rPr>
              <a:t>. Además, facilita la colaboración, permitiendo a los presentadores </a:t>
            </a:r>
            <a:r>
              <a:rPr lang="es-MX" dirty="0" err="1">
                <a:solidFill>
                  <a:srgbClr val="474747"/>
                </a:solidFill>
                <a:latin typeface="Google Sans"/>
              </a:rPr>
              <a:t>coautorizar</a:t>
            </a:r>
            <a:r>
              <a:rPr lang="es-MX" dirty="0">
                <a:solidFill>
                  <a:srgbClr val="474747"/>
                </a:solidFill>
                <a:latin typeface="Google Sans"/>
              </a:rPr>
              <a:t> archivos en tiempo real.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45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600" dirty="0" smtClean="0"/>
              <a:t>Elementos de </a:t>
            </a:r>
            <a:r>
              <a:rPr lang="es-MX" sz="1600" dirty="0" err="1" smtClean="0"/>
              <a:t>power</a:t>
            </a:r>
            <a:r>
              <a:rPr lang="es-MX" sz="1600" dirty="0"/>
              <a:t> </a:t>
            </a:r>
            <a:r>
              <a:rPr lang="es-MX" sz="1600" dirty="0" err="1" smtClean="0"/>
              <a:t>point</a:t>
            </a:r>
            <a:r>
              <a:rPr lang="es-MX" sz="1600" dirty="0" smtClean="0"/>
              <a:t>  funciones que cumple cada elemento</a:t>
            </a:r>
            <a:endParaRPr lang="es-AR" sz="1600" dirty="0"/>
          </a:p>
        </p:txBody>
      </p:sp>
      <p:sp>
        <p:nvSpPr>
          <p:cNvPr id="5" name="4 Rectángulo"/>
          <p:cNvSpPr/>
          <p:nvPr/>
        </p:nvSpPr>
        <p:spPr>
          <a:xfrm>
            <a:off x="1322797" y="1988841"/>
            <a:ext cx="67500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Los elementos clave de PowerPoint incluyen la cinta de opciones, las diapositivas, el panel de diapositivas y la barra de estado, que cumplen funciones específicas para crear y presentar </a:t>
            </a:r>
            <a:r>
              <a:rPr lang="es-MX" dirty="0" smtClean="0"/>
              <a:t>contenido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328906" y="3004503"/>
            <a:ext cx="6743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hlinkClick r:id="rId2"/>
              </a:rPr>
              <a:t>Cinta de opciones</a:t>
            </a:r>
            <a:r>
              <a:rPr lang="es-MX" b="1" dirty="0"/>
              <a:t>:</a:t>
            </a:r>
            <a:r>
              <a:rPr lang="es-MX" dirty="0"/>
              <a:t> Contiene pestañas como "Inicio", "Insertar", "Diseño", "Transiciones", "Animaciones", "Presentación con diapositivas", "Revisar" y "Vista". 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1414562" y="4048515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Inicio: Para tareas de edición básica, como formato de texto, viñetas y organización de diapositivas.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439124" y="4721173"/>
            <a:ext cx="5653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Diseño: Para cambiar el tema y la configuración de la diapositiva.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68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66616" y="2483537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. 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104443" y="1052736"/>
            <a:ext cx="6863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Revisar: Para corrección ortográfica, gramatical y comentarios.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1104442" y="1630540"/>
            <a:ext cx="6491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Vista: Para cambiar la forma en que se ve la presentación (normal, clasificador, etc.) y activar herramientas como las reglas. 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104443" y="2483537"/>
            <a:ext cx="6275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Paneles de la vista normal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1066616" y="2924944"/>
            <a:ext cx="5753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Panel de miniaturas: Muestra una miniatura de cada diapositiva en la presentación.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66222" y="3752166"/>
            <a:ext cx="5954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Panel de trabajo: El área central donde se edita la diapositiva actual. 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1045749" y="4509120"/>
            <a:ext cx="6550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Panel de notas: Debajo del panel de trabajo, permite escribir notas privadas para el presentador, que no son visibles durante la presentación. </a:t>
            </a:r>
          </a:p>
        </p:txBody>
      </p:sp>
    </p:spTree>
    <p:extLst>
      <p:ext uri="{BB962C8B-B14F-4D97-AF65-F5344CB8AC3E}">
        <p14:creationId xmlns:p14="http://schemas.microsoft.com/office/powerpoint/2010/main" val="665166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600" dirty="0" smtClean="0"/>
              <a:t>ANIMACIONES</a:t>
            </a:r>
            <a:endParaRPr lang="es-AR" sz="1600" dirty="0"/>
          </a:p>
        </p:txBody>
      </p:sp>
      <p:sp>
        <p:nvSpPr>
          <p:cNvPr id="3" name="2 Rectángulo"/>
          <p:cNvSpPr/>
          <p:nvPr/>
        </p:nvSpPr>
        <p:spPr>
          <a:xfrm>
            <a:off x="1331640" y="2180862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Las animaciones son el arte de dar la ilusión de movimiento a imágenes estáticas al reproducirlas en rápida sucesión. Se logran creando una serie de fotogramas con ligeros cambios entre uno y otro, que pueden ser dibujos, modelos 3D, objetos o incluso texto. Esta ilusión óptica se basa en la </a:t>
            </a:r>
            <a:r>
              <a:rPr lang="es-MX" dirty="0">
                <a:hlinkClick r:id="rId2"/>
              </a:rPr>
              <a:t>persistencia retiniana</a:t>
            </a:r>
            <a:r>
              <a:rPr lang="es-MX" dirty="0"/>
              <a:t>, donde el ojo humano retiene cada imagen por una fracción de segundo, fusionando los cambios como un movimiento continuo.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4975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4199" y="932723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Características de la animación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966661" y="1604797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Mayor complejidad: Permite coreografiar múltiples cambios en un elemento a lo largo del tiempo, con diferentes estados intermedios y una gran variedad de efectos.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1043608" y="2772193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Activación flexible: Puede iniciarse de forma automática al cargar una página, repetirse un número determinado de veces o indefinidamente.</a:t>
            </a:r>
            <a:endParaRPr lang="es-A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7" y="3813043"/>
            <a:ext cx="7078663" cy="17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65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908253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Movimientos más expresivos: Es ideal para crear movimientos más elaborados que dan vida a la interfaz, como un icono que rebota, una barra de carga que se mueve gradualmente o un elemento que cambia de posición y color simultáneamente.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992072" y="2508691"/>
            <a:ext cx="6964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Independiente de eventos: No siempre necesita un evento directo del usuario, como un clic o un </a:t>
            </a:r>
            <a:r>
              <a:rPr lang="es-MX" dirty="0" err="1"/>
              <a:t>hover</a:t>
            </a:r>
            <a:r>
              <a:rPr lang="es-MX" dirty="0"/>
              <a:t>, para comenzar.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75979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196</TotalTime>
  <Words>516</Words>
  <Application>Microsoft Office PowerPoint</Application>
  <PresentationFormat>Presentación en pantalla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Alta costura</vt:lpstr>
      <vt:lpstr>Power point</vt:lpstr>
      <vt:lpstr>Power point</vt:lpstr>
      <vt:lpstr>Definicion de power point y su utilidad</vt:lpstr>
      <vt:lpstr>Caracteristicas mas importantes de power point</vt:lpstr>
      <vt:lpstr>Elementos de power point  funciones que cumple cada elemento</vt:lpstr>
      <vt:lpstr>Presentación de PowerPoint</vt:lpstr>
      <vt:lpstr>ANIMACIONES</vt:lpstr>
      <vt:lpstr>Presentación de PowerPoint</vt:lpstr>
      <vt:lpstr>Presentación de PowerPoint</vt:lpstr>
      <vt:lpstr>Transicion</vt:lpstr>
      <vt:lpstr>Presentación de PowerPoint</vt:lpstr>
      <vt:lpstr>Presentación de PowerPoint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</dc:title>
  <dc:creator>Secundaria</dc:creator>
  <cp:lastModifiedBy>Secundaria</cp:lastModifiedBy>
  <cp:revision>20</cp:revision>
  <dcterms:created xsi:type="dcterms:W3CDTF">2025-10-08T20:16:57Z</dcterms:created>
  <dcterms:modified xsi:type="dcterms:W3CDTF">2025-10-27T20:32:43Z</dcterms:modified>
</cp:coreProperties>
</file>