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8" r:id="rId4"/>
    <p:sldId id="271" r:id="rId5"/>
    <p:sldId id="259" r:id="rId6"/>
    <p:sldId id="269" r:id="rId7"/>
    <p:sldId id="270" r:id="rId8"/>
    <p:sldId id="261" r:id="rId9"/>
    <p:sldId id="262" r:id="rId10"/>
    <p:sldId id="272" r:id="rId11"/>
    <p:sldId id="263" r:id="rId12"/>
    <p:sldId id="264" r:id="rId13"/>
    <p:sldId id="273" r:id="rId14"/>
    <p:sldId id="274" r:id="rId15"/>
    <p:sldId id="266" r:id="rId16"/>
    <p:sldId id="265" r:id="rId17"/>
    <p:sldId id="275" r:id="rId18"/>
    <p:sldId id="267"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81" autoAdjust="0"/>
  </p:normalViewPr>
  <p:slideViewPr>
    <p:cSldViewPr>
      <p:cViewPr varScale="1">
        <p:scale>
          <a:sx n="67" d="100"/>
          <a:sy n="67"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743CBAD3-FBBB-4653-9A7B-83E3A94F6860}" type="datetimeFigureOut">
              <a:rPr lang="es-AR" smtClean="0"/>
              <a:t>27/10/2025</a:t>
            </a:fld>
            <a:endParaRPr lang="es-AR" dirty="0"/>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dirty="0"/>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4BA2ADB-38F8-4908-8B04-BE6D12F3AE36}" type="slidenum">
              <a:rPr lang="es-AR" smtClean="0"/>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3CBAD3-FBBB-4653-9A7B-83E3A94F6860}" type="datetimeFigureOut">
              <a:rPr lang="es-AR" smtClean="0"/>
              <a:t>27/10/2025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A4BA2ADB-38F8-4908-8B04-BE6D12F3AE36}"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3CBAD3-FBBB-4653-9A7B-83E3A94F6860}" type="datetimeFigureOut">
              <a:rPr lang="es-AR" smtClean="0"/>
              <a:t>27/10/2025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A4BA2ADB-38F8-4908-8B04-BE6D12F3AE36}"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743CBAD3-FBBB-4653-9A7B-83E3A94F6860}" type="datetimeFigureOut">
              <a:rPr lang="es-AR" smtClean="0"/>
              <a:t>27/10/2025</a:t>
            </a:fld>
            <a:endParaRPr lang="es-AR" dirty="0"/>
          </a:p>
        </p:txBody>
      </p:sp>
      <p:sp>
        <p:nvSpPr>
          <p:cNvPr id="5" name="4 Marcador de pie de página"/>
          <p:cNvSpPr>
            <a:spLocks noGrp="1"/>
          </p:cNvSpPr>
          <p:nvPr>
            <p:ph type="ftr" sz="quarter" idx="11"/>
          </p:nvPr>
        </p:nvSpPr>
        <p:spPr>
          <a:xfrm>
            <a:off x="457200" y="6480969"/>
            <a:ext cx="4260056" cy="300831"/>
          </a:xfrm>
        </p:spPr>
        <p:txBody>
          <a:bodyPr/>
          <a:lstStyle/>
          <a:p>
            <a:endParaRPr lang="es-AR" dirty="0"/>
          </a:p>
        </p:txBody>
      </p:sp>
      <p:sp>
        <p:nvSpPr>
          <p:cNvPr id="6" name="5 Marcador de número de diapositiva"/>
          <p:cNvSpPr>
            <a:spLocks noGrp="1"/>
          </p:cNvSpPr>
          <p:nvPr>
            <p:ph type="sldNum" sz="quarter" idx="12"/>
          </p:nvPr>
        </p:nvSpPr>
        <p:spPr/>
        <p:txBody>
          <a:bodyPr/>
          <a:lstStyle/>
          <a:p>
            <a:fld id="{A4BA2ADB-38F8-4908-8B04-BE6D12F3AE36}"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fecha"/>
          <p:cNvSpPr>
            <a:spLocks noGrp="1"/>
          </p:cNvSpPr>
          <p:nvPr>
            <p:ph type="dt" sz="half" idx="10"/>
          </p:nvPr>
        </p:nvSpPr>
        <p:spPr>
          <a:xfrm>
            <a:off x="6955632" y="6477000"/>
            <a:ext cx="2133600" cy="304800"/>
          </a:xfrm>
        </p:spPr>
        <p:txBody>
          <a:bodyPr/>
          <a:lstStyle/>
          <a:p>
            <a:fld id="{743CBAD3-FBBB-4653-9A7B-83E3A94F6860}" type="datetimeFigureOut">
              <a:rPr lang="es-AR" smtClean="0"/>
              <a:t>27/10/2025</a:t>
            </a:fld>
            <a:endParaRPr lang="es-AR" dirty="0"/>
          </a:p>
        </p:txBody>
      </p:sp>
      <p:sp>
        <p:nvSpPr>
          <p:cNvPr id="5" name="4 Marcador de pie de página"/>
          <p:cNvSpPr>
            <a:spLocks noGrp="1"/>
          </p:cNvSpPr>
          <p:nvPr>
            <p:ph type="ftr" sz="quarter" idx="11"/>
          </p:nvPr>
        </p:nvSpPr>
        <p:spPr>
          <a:xfrm>
            <a:off x="2619376" y="6480969"/>
            <a:ext cx="4260056" cy="300831"/>
          </a:xfrm>
        </p:spPr>
        <p:txBody>
          <a:bodyPr/>
          <a:lstStyle/>
          <a:p>
            <a:endParaRPr lang="es-AR" dirty="0"/>
          </a:p>
        </p:txBody>
      </p:sp>
      <p:sp>
        <p:nvSpPr>
          <p:cNvPr id="6" name="5 Marcador de número de diapositiva"/>
          <p:cNvSpPr>
            <a:spLocks noGrp="1"/>
          </p:cNvSpPr>
          <p:nvPr>
            <p:ph type="sldNum" sz="quarter" idx="12"/>
          </p:nvPr>
        </p:nvSpPr>
        <p:spPr>
          <a:xfrm>
            <a:off x="8451056" y="809624"/>
            <a:ext cx="502920" cy="300831"/>
          </a:xfrm>
        </p:spPr>
        <p:txBody>
          <a:bodyPr/>
          <a:lstStyle/>
          <a:p>
            <a:fld id="{A4BA2ADB-38F8-4908-8B04-BE6D12F3AE36}" type="slidenum">
              <a:rPr lang="es-AR" smtClean="0"/>
              <a:t>‹Nº›</a:t>
            </a:fld>
            <a:endParaRPr lang="es-AR" dirty="0"/>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743CBAD3-FBBB-4653-9A7B-83E3A94F6860}" type="datetimeFigureOut">
              <a:rPr lang="es-AR" smtClean="0"/>
              <a:t>27/10/2025</a:t>
            </a:fld>
            <a:endParaRPr lang="es-AR" dirty="0"/>
          </a:p>
        </p:txBody>
      </p:sp>
      <p:sp>
        <p:nvSpPr>
          <p:cNvPr id="6" name="5 Marcador de pie de página"/>
          <p:cNvSpPr>
            <a:spLocks noGrp="1"/>
          </p:cNvSpPr>
          <p:nvPr>
            <p:ph type="ftr" sz="quarter" idx="11"/>
          </p:nvPr>
        </p:nvSpPr>
        <p:spPr>
          <a:xfrm>
            <a:off x="457200" y="6480969"/>
            <a:ext cx="4260056" cy="301752"/>
          </a:xfrm>
        </p:spPr>
        <p:txBody>
          <a:bodyPr/>
          <a:lstStyle/>
          <a:p>
            <a:endParaRPr lang="es-AR" dirty="0"/>
          </a:p>
        </p:txBody>
      </p:sp>
      <p:sp>
        <p:nvSpPr>
          <p:cNvPr id="7" name="6 Marcador de número de diapositiva"/>
          <p:cNvSpPr>
            <a:spLocks noGrp="1"/>
          </p:cNvSpPr>
          <p:nvPr>
            <p:ph type="sldNum" sz="quarter" idx="12"/>
          </p:nvPr>
        </p:nvSpPr>
        <p:spPr>
          <a:xfrm>
            <a:off x="7589520" y="6480969"/>
            <a:ext cx="502920" cy="301752"/>
          </a:xfrm>
        </p:spPr>
        <p:txBody>
          <a:bodyPr/>
          <a:lstStyle/>
          <a:p>
            <a:fld id="{A4BA2ADB-38F8-4908-8B04-BE6D12F3AE36}" type="slidenum">
              <a:rPr lang="es-AR" smtClean="0"/>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743CBAD3-FBBB-4653-9A7B-83E3A94F6860}" type="datetimeFigureOut">
              <a:rPr lang="es-AR" smtClean="0"/>
              <a:t>27/10/2025</a:t>
            </a:fld>
            <a:endParaRPr lang="es-AR" dirty="0"/>
          </a:p>
        </p:txBody>
      </p:sp>
      <p:sp>
        <p:nvSpPr>
          <p:cNvPr id="8" name="7 Marcador de pie de página"/>
          <p:cNvSpPr>
            <a:spLocks noGrp="1"/>
          </p:cNvSpPr>
          <p:nvPr>
            <p:ph type="ftr" sz="quarter" idx="11"/>
          </p:nvPr>
        </p:nvSpPr>
        <p:spPr>
          <a:xfrm>
            <a:off x="457200" y="6480969"/>
            <a:ext cx="4261104" cy="301752"/>
          </a:xfrm>
        </p:spPr>
        <p:txBody>
          <a:bodyPr/>
          <a:lstStyle/>
          <a:p>
            <a:endParaRPr lang="es-AR" dirty="0"/>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A4BA2ADB-38F8-4908-8B04-BE6D12F3AE36}" type="slidenum">
              <a:rPr lang="es-AR" smtClean="0"/>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43CBAD3-FBBB-4653-9A7B-83E3A94F6860}" type="datetimeFigureOut">
              <a:rPr lang="es-AR" smtClean="0"/>
              <a:t>27/10/2025</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A4BA2ADB-38F8-4908-8B04-BE6D12F3AE36}"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743CBAD3-FBBB-4653-9A7B-83E3A94F6860}" type="datetimeFigureOut">
              <a:rPr lang="es-AR" smtClean="0"/>
              <a:t>27/10/2025</a:t>
            </a:fld>
            <a:endParaRPr lang="es-AR" dirty="0"/>
          </a:p>
        </p:txBody>
      </p:sp>
      <p:sp>
        <p:nvSpPr>
          <p:cNvPr id="3" name="2 Marcador de pie de página"/>
          <p:cNvSpPr>
            <a:spLocks noGrp="1"/>
          </p:cNvSpPr>
          <p:nvPr>
            <p:ph type="ftr" sz="quarter" idx="11"/>
          </p:nvPr>
        </p:nvSpPr>
        <p:spPr>
          <a:xfrm>
            <a:off x="457200" y="6481890"/>
            <a:ext cx="4260056" cy="300831"/>
          </a:xfrm>
        </p:spPr>
        <p:txBody>
          <a:bodyPr/>
          <a:lstStyle/>
          <a:p>
            <a:endParaRPr lang="es-AR" dirty="0"/>
          </a:p>
        </p:txBody>
      </p:sp>
      <p:sp>
        <p:nvSpPr>
          <p:cNvPr id="4" name="3 Marcador de número de diapositiva"/>
          <p:cNvSpPr>
            <a:spLocks noGrp="1"/>
          </p:cNvSpPr>
          <p:nvPr>
            <p:ph type="sldNum" sz="quarter" idx="12"/>
          </p:nvPr>
        </p:nvSpPr>
        <p:spPr>
          <a:xfrm>
            <a:off x="7589520" y="6480969"/>
            <a:ext cx="502920" cy="301752"/>
          </a:xfrm>
        </p:spPr>
        <p:txBody>
          <a:bodyPr/>
          <a:lstStyle/>
          <a:p>
            <a:fld id="{A4BA2ADB-38F8-4908-8B04-BE6D12F3AE36}"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743CBAD3-FBBB-4653-9A7B-83E3A94F6860}" type="datetimeFigureOut">
              <a:rPr lang="es-AR" smtClean="0"/>
              <a:t>27/10/2025</a:t>
            </a:fld>
            <a:endParaRPr lang="es-AR" dirty="0"/>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dirty="0"/>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A4BA2ADB-38F8-4908-8B04-BE6D12F3AE36}" type="slidenum">
              <a:rPr lang="es-AR" smtClean="0"/>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743CBAD3-FBBB-4653-9A7B-83E3A94F6860}" type="datetimeFigureOut">
              <a:rPr lang="es-AR" smtClean="0"/>
              <a:t>27/10/2025</a:t>
            </a:fld>
            <a:endParaRPr lang="es-AR" dirty="0"/>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dirty="0"/>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A4BA2ADB-38F8-4908-8B04-BE6D12F3AE36}" type="slidenum">
              <a:rPr lang="es-AR" smtClean="0"/>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43CBAD3-FBBB-4653-9A7B-83E3A94F6860}" type="datetimeFigureOut">
              <a:rPr lang="es-AR" smtClean="0"/>
              <a:t>27/10/2025</a:t>
            </a:fld>
            <a:endParaRPr lang="es-AR" dirty="0"/>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dirty="0"/>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4BA2ADB-38F8-4908-8B04-BE6D12F3AE36}" type="slidenum">
              <a:rPr lang="es-AR" smtClean="0"/>
              <a:t>‹Nº›</a:t>
            </a:fld>
            <a:endParaRPr lang="es-AR"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cs=0&amp;sca_esv=1e7dfcb5e01aab5a&amp;q=Temas+y+dise%C3%B1os&amp;sa=X&amp;ved=2ahUKEwiy-uvsuJWQAxV1ILkGHT1uL18QxccNegQISRAB&amp;mstk=AUtExfARiG5dfRHFlYImhxI0hMM-LiBxqEfY1SExZMKNlBF1Q2yYnBJk91BvATn_iNDELZOWg3IMggEUfUDIRUuHeGJIS9Zer_MY-YoJPDy7GU2VIjcSCrELaM0X5meeg49_V8g&amp;csui=3" TargetMode="External"/><Relationship Id="rId3" Type="http://schemas.openxmlformats.org/officeDocument/2006/relationships/hyperlink" Target="https://www.google.com/search?cs=0&amp;sca_esv=1e7dfcb5e01aab5a&amp;q=Im%C3%A1genes+y+gr%C3%A1ficos&amp;sa=X&amp;ved=2ahUKEwiy-uvsuJWQAxV1ILkGHT1uL18QxccNegQILBAB&amp;mstk=AUtExfARiG5dfRHFlYImhxI0hMM-LiBxqEfY1SExZMKNlBF1Q2yYnBJk91BvATn_iNDELZOWg3IMggEUfUDIRUuHeGJIS9Zer_MY-YoJPDy7GU2VIjcSCrELaM0X5meeg49_V8g&amp;csui=3" TargetMode="External"/><Relationship Id="rId7" Type="http://schemas.openxmlformats.org/officeDocument/2006/relationships/hyperlink" Target="https://www.google.com/search?cs=0&amp;sca_esv=1e7dfcb5e01aab5a&amp;q=Animaciones&amp;sa=X&amp;ved=2ahUKEwiy-uvsuJWQAxV1ILkGHT1uL18QxccNegQISBAB&amp;mstk=AUtExfARiG5dfRHFlYImhxI0hMM-LiBxqEfY1SExZMKNlBF1Q2yYnBJk91BvATn_iNDELZOWg3IMggEUfUDIRUuHeGJIS9Zer_MY-YoJPDy7GU2VIjcSCrELaM0X5meeg49_V8g&amp;csui=3" TargetMode="External"/><Relationship Id="rId2" Type="http://schemas.openxmlformats.org/officeDocument/2006/relationships/hyperlink" Target="https://www.google.com/search?cs=0&amp;sca_esv=1e7dfcb5e01aab5a&amp;q=Texto&amp;sa=X&amp;ved=2ahUKEwiy-uvsuJWQAxV1ILkGHT1uL18QxccNegQIKhAB&amp;mstk=AUtExfARiG5dfRHFlYImhxI0hMM-LiBxqEfY1SExZMKNlBF1Q2yYnBJk91BvATn_iNDELZOWg3IMggEUfUDIRUuHeGJIS9Zer_MY-YoJPDy7GU2VIjcSCrELaM0X5meeg49_V8g&amp;csui=3" TargetMode="External"/><Relationship Id="rId1" Type="http://schemas.openxmlformats.org/officeDocument/2006/relationships/slideLayout" Target="../slideLayouts/slideLayout2.xml"/><Relationship Id="rId6" Type="http://schemas.openxmlformats.org/officeDocument/2006/relationships/hyperlink" Target="https://www.google.com/search?cs=0&amp;sca_esv=1e7dfcb5e01aab5a&amp;q=Transiciones&amp;sa=X&amp;ved=2ahUKEwiy-uvsuJWQAxV1ILkGHT1uL18QxccNegQIRxAB&amp;mstk=AUtExfARiG5dfRHFlYImhxI0hMM-LiBxqEfY1SExZMKNlBF1Q2yYnBJk91BvATn_iNDELZOWg3IMggEUfUDIRUuHeGJIS9Zer_MY-YoJPDy7GU2VIjcSCrELaM0X5meeg49_V8g&amp;csui=3" TargetMode="External"/><Relationship Id="rId11" Type="http://schemas.openxmlformats.org/officeDocument/2006/relationships/hyperlink" Target="https://www.google.com/search?cs=0&amp;sca_esv=1e7dfcb5e01aab5a&amp;q=Diapositivas&amp;sa=X&amp;ved=2ahUKEwiy-uvsuJWQAxV1ILkGHT1uL18QxccNegQIKRAB&amp;mstk=AUtExfARiG5dfRHFlYImhxI0hMM-LiBxqEfY1SExZMKNlBF1Q2yYnBJk91BvATn_iNDELZOWg3IMggEUfUDIRUuHeGJIS9Zer_MY-YoJPDy7GU2VIjcSCrELaM0X5meeg49_V8g&amp;csui=3" TargetMode="External"/><Relationship Id="rId5" Type="http://schemas.openxmlformats.org/officeDocument/2006/relationships/hyperlink" Target="https://www.google.com/search?cs=0&amp;sca_esv=1e7dfcb5e01aab5a&amp;q=Marcadores+de+posici%C3%B3n&amp;sa=X&amp;ved=2ahUKEwiy-uvsuJWQAxV1ILkGHT1uL18QxccNegQIKxAB&amp;mstk=AUtExfARiG5dfRHFlYImhxI0hMM-LiBxqEfY1SExZMKNlBF1Q2yYnBJk91BvATn_iNDELZOWg3IMggEUfUDIRUuHeGJIS9Zer_MY-YoJPDy7GU2VIjcSCrELaM0X5meeg49_V8g&amp;csui=3" TargetMode="External"/><Relationship Id="rId10" Type="http://schemas.openxmlformats.org/officeDocument/2006/relationships/hyperlink" Target="https://www.google.com/search?cs=0&amp;sca_esv=1e7dfcb5e01aab5a&amp;q=Vistas+de+la+presentaci%C3%B3n&amp;sa=X&amp;ved=2ahUKEwiy-uvsuJWQAxV1ILkGHT1uL18QxccNegQIShAB&amp;mstk=AUtExfARiG5dfRHFlYImhxI0hMM-LiBxqEfY1SExZMKNlBF1Q2yYnBJk91BvATn_iNDELZOWg3IMggEUfUDIRUuHeGJIS9Zer_MY-YoJPDy7GU2VIjcSCrELaM0X5meeg49_V8g&amp;csui=3" TargetMode="External"/><Relationship Id="rId4" Type="http://schemas.openxmlformats.org/officeDocument/2006/relationships/hyperlink" Target="https://www.google.com/search?cs=0&amp;sca_esv=1e7dfcb5e01aab5a&amp;q=Multimedia&amp;sa=X&amp;ved=2ahUKEwiy-uvsuJWQAxV1ILkGHT1uL18QxccNegQILRAB&amp;mstk=AUtExfARiG5dfRHFlYImhxI0hMM-LiBxqEfY1SExZMKNlBF1Q2yYnBJk91BvATn_iNDELZOWg3IMggEUfUDIRUuHeGJIS9Zer_MY-YoJPDy7GU2VIjcSCrELaM0X5meeg49_V8g&amp;csui=3" TargetMode="External"/><Relationship Id="rId9" Type="http://schemas.openxmlformats.org/officeDocument/2006/relationships/hyperlink" Target="https://www.google.com/search?cs=0&amp;sca_esv=1e7dfcb5e01aab5a&amp;q=Notas+del+orador&amp;sa=X&amp;ved=2ahUKEwiy-uvsuJWQAxV1ILkGHT1uL18QxccNegQISxAB&amp;mstk=AUtExfARiG5dfRHFlYImhxI0hMM-LiBxqEfY1SExZMKNlBF1Q2yYnBJk91BvATn_iNDELZOWg3IMggEUfUDIRUuHeGJIS9Zer_MY-YoJPDy7GU2VIjcSCrELaM0X5meeg49_V8g&amp;csui=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RZTChMafzg" TargetMode="External"/><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7EpdusojLY" TargetMode="External"/><Relationship Id="rId2" Type="http://schemas.openxmlformats.org/officeDocument/2006/relationships/hyperlink" Target="https://es.slideshare.net/slideshow/tipos-de-vista-y-patrones-de-diapositivas/47930260"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search?sca_esv=1e7dfcb5e01aab5a&amp;cs=0&amp;q=Transiciones&amp;sa=X&amp;ved=2ahUKEwiZsc75u5WQAxUTBLkGHeFmEXcQxccNegQICxAC&amp;mstk=AUtExfA6xHbBGyXxyeW9CqwVO9TGKmiA_nLK6i9gvsPX8tpFwdpgHL_A59QbjXO5YpUjP_ZIb0Zxz9NQJlWKkPHAOHsVon5w5bnzpR7I9MJzVuWPHEgkLB3TjCoIJRHVnN4gPcQ&amp;csui=3"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com/search?sca_esv=1e7dfcb5e01aab5a&amp;cs=0&amp;q=Animaciones&amp;sa=X&amp;ved=2ahUKEwiZsc75u5WQAxUTBLkGHeFmEXcQxccNegQILRAC&amp;mstk=AUtExfA6xHbBGyXxyeW9CqwVO9TGKmiA_nLK6i9gvsPX8tpFwdpgHL_A59QbjXO5YpUjP_ZIb0Zxz9NQJlWKkPHAOHsVon5w5bnzpR7I9MJzVuWPHEgkLB3TjCoIJRHVnN4gPcQ&amp;csui=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lidesgo.com/es/slidesgo-school/tutoriales-de-powerpoint/como-anadir-animaciones-y-transiciones-en-powerpoint" TargetMode="External"/><Relationship Id="rId2" Type="http://schemas.openxmlformats.org/officeDocument/2006/relationships/hyperlink" Target="https://www.uaeh.edu.mx/docencia/P_Presentaciones/tizayuca/turismo/presentacion_envio_animaciones_y_transiciones%20(1).pdf"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sca_esv=09f2b9d0e2ee4b15&amp;cs=0&amp;q=transiciones&amp;sa=X&amp;ved=2ahUKEwiEu8iktJWQAxWLLLkGHQjhJXMQxccNegQIGBAC&amp;mstk=AUtExfAeEaOcmWjuS9Wn1_lD2-NwnOhL9ws6lkQ34t3VvLf9RFi1wgolxZPK0X4f3U0QhprcOnOVmNghcVVFTjsNfP6G8XIZpWUnW1rSXnxpLTeOnOhJHZpKuCq1J8uF6bEfRT4&amp;csui=3" TargetMode="External"/><Relationship Id="rId2" Type="http://schemas.openxmlformats.org/officeDocument/2006/relationships/hyperlink" Target="https://www.google.com/search?sca_esv=09f2b9d0e2ee4b15&amp;cs=0&amp;q=animaciones&amp;sa=X&amp;ved=2ahUKEwiEu8iktJWQAxWLLLkGHQjhJXMQxccNegQIGBAB&amp;mstk=AUtExfAeEaOcmWjuS9Wn1_lD2-NwnOhL9ws6lkQ34t3VvLf9RFi1wgolxZPK0X4f3U0QhprcOnOVmNghcVVFTjsNfP6G8XIZpWUnW1rSXnxpLTeOnOhJHZpKuCq1J8uF6bEfRT4&amp;csui=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AHAapK9gQY" TargetMode="External"/><Relationship Id="rId2" Type="http://schemas.openxmlformats.org/officeDocument/2006/relationships/hyperlink" Target="https://slidesgo.com/es/slidesgo-school/tutoriales-de-powerpoint/que-es-y-para-que-sirve-powerpoin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X8MA9Z7CTw" TargetMode="External"/><Relationship Id="rId2" Type="http://schemas.openxmlformats.org/officeDocument/2006/relationships/hyperlink" Target="https://es.scribd.com/document/339011310/Caracteristicas-de-PowerPoin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google.com/search?cs=0&amp;sca_esv=1e7dfcb5e01aab5a&amp;q=Panel+de+navegaci%C3%B3n+de+diapositivas&amp;sa=X&amp;ved=2ahUKEwiy-uvsuJWQAxV1ILkGHT1uL18QxccNegQIEBAB&amp;mstk=AUtExfARiG5dfRHFlYImhxI0hMM-LiBxqEfY1SExZMKNlBF1Q2yYnBJk91BvATn_iNDELZOWg3IMggEUfUDIRUuHeGJIS9Zer_MY-YoJPDy7GU2VIjcSCrELaM0X5meeg49_V8g&amp;csui=3" TargetMode="External"/><Relationship Id="rId7" Type="http://schemas.openxmlformats.org/officeDocument/2006/relationships/image" Target="../media/image9.jpeg"/><Relationship Id="rId2" Type="http://schemas.openxmlformats.org/officeDocument/2006/relationships/hyperlink" Target="https://www.google.com/search?cs=0&amp;sca_esv=1e7dfcb5e01aab5a&amp;q=La+cinta+de+opciones&amp;sa=X&amp;ved=2ahUKEwiy-uvsuJWQAxV1ILkGHT1uL18QxccNegQIDxAB&amp;mstk=AUtExfARiG5dfRHFlYImhxI0hMM-LiBxqEfY1SExZMKNlBF1Q2yYnBJk91BvATn_iNDELZOWg3IMggEUfUDIRUuHeGJIS9Zer_MY-YoJPDy7GU2VIjcSCrELaM0X5meeg49_V8g&amp;csui=3" TargetMode="External"/><Relationship Id="rId1" Type="http://schemas.openxmlformats.org/officeDocument/2006/relationships/slideLayout" Target="../slideLayouts/slideLayout2.xml"/><Relationship Id="rId6" Type="http://schemas.openxmlformats.org/officeDocument/2006/relationships/hyperlink" Target="https://www.google.com/search?cs=0&amp;sca_esv=1e7dfcb5e01aab5a&amp;q=Barra+de+estado&amp;sa=X&amp;ved=2ahUKEwiy-uvsuJWQAxV1ILkGHT1uL18QxccNegQIEhAB&amp;mstk=AUtExfARiG5dfRHFlYImhxI0hMM-LiBxqEfY1SExZMKNlBF1Q2yYnBJk91BvATn_iNDELZOWg3IMggEUfUDIRUuHeGJIS9Zer_MY-YoJPDy7GU2VIjcSCrELaM0X5meeg49_V8g&amp;csui=3" TargetMode="External"/><Relationship Id="rId5" Type="http://schemas.openxmlformats.org/officeDocument/2006/relationships/hyperlink" Target="https://www.google.com/search?cs=0&amp;sca_esv=1e7dfcb5e01aab5a&amp;q=%C3%A1rea+de+diapositivas&amp;sa=X&amp;ved=2ahUKEwiy-uvsuJWQAxV1ILkGHT1uL18QxccNegQIERAC&amp;mstk=AUtExfARiG5dfRHFlYImhxI0hMM-LiBxqEfY1SExZMKNlBF1Q2yYnBJk91BvATn_iNDELZOWg3IMggEUfUDIRUuHeGJIS9Zer_MY-YoJPDy7GU2VIjcSCrELaM0X5meeg49_V8g&amp;csui=3" TargetMode="External"/><Relationship Id="rId4" Type="http://schemas.openxmlformats.org/officeDocument/2006/relationships/hyperlink" Target="https://www.google.com/search?cs=0&amp;sca_esv=1e7dfcb5e01aab5a&amp;q=%C3%81rea+de+trabajo&amp;sa=X&amp;ved=2ahUKEwiy-uvsuJWQAxV1ILkGHT1uL18QxccNegQIERAB&amp;mstk=AUtExfARiG5dfRHFlYImhxI0hMM-LiBxqEfY1SExZMKNlBF1Q2yYnBJk91BvATn_iNDELZOWg3IMggEUfUDIRUuHeGJIS9Zer_MY-YoJPDy7GU2VIjcSCrELaM0X5meeg49_V8g&amp;csui=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5575" y="160337"/>
            <a:ext cx="8447881" cy="2561729"/>
          </a:xfrm>
        </p:spPr>
        <p:txBody>
          <a:bodyPr>
            <a:normAutofit fontScale="90000"/>
          </a:bodyPr>
          <a:lstStyle/>
          <a:p>
            <a:pPr algn="l"/>
            <a:r>
              <a:rPr lang="es-MX" dirty="0" smtClean="0"/>
              <a:t/>
            </a:r>
            <a:br>
              <a:rPr lang="es-MX" dirty="0" smtClean="0"/>
            </a:br>
            <a:r>
              <a:rPr lang="es-MX" dirty="0" smtClean="0"/>
              <a:t/>
            </a:r>
            <a:br>
              <a:rPr lang="es-MX" dirty="0" smtClean="0"/>
            </a:br>
            <a:r>
              <a:rPr lang="es-MX" dirty="0"/>
              <a:t/>
            </a:r>
            <a:br>
              <a:rPr lang="es-MX" dirty="0"/>
            </a:br>
            <a:r>
              <a:rPr lang="es-MX" dirty="0" smtClean="0"/>
              <a:t>TRABAJO PRACTICO*4</a:t>
            </a:r>
            <a:br>
              <a:rPr lang="es-MX" dirty="0" smtClean="0"/>
            </a:br>
            <a:r>
              <a:rPr lang="es-MX" dirty="0" smtClean="0"/>
              <a:t>POWERPOINT  </a:t>
            </a:r>
            <a:br>
              <a:rPr lang="es-MX" dirty="0" smtClean="0"/>
            </a:br>
            <a:r>
              <a:rPr lang="es-MX" dirty="0" smtClean="0"/>
              <a:t>TALLER LABORATORIO DE INFORMÁTICA</a:t>
            </a:r>
            <a:endParaRPr lang="es-AR" dirty="0"/>
          </a:p>
        </p:txBody>
      </p:sp>
      <p:sp>
        <p:nvSpPr>
          <p:cNvPr id="3" name="2 Subtítulo"/>
          <p:cNvSpPr>
            <a:spLocks noGrp="1"/>
          </p:cNvSpPr>
          <p:nvPr>
            <p:ph type="subTitle" idx="1"/>
          </p:nvPr>
        </p:nvSpPr>
        <p:spPr>
          <a:xfrm>
            <a:off x="155575" y="3068960"/>
            <a:ext cx="6400800" cy="1752600"/>
          </a:xfrm>
        </p:spPr>
        <p:txBody>
          <a:bodyPr>
            <a:normAutofit/>
          </a:bodyPr>
          <a:lstStyle/>
          <a:p>
            <a:pPr algn="l"/>
            <a:r>
              <a:rPr lang="es-MX" sz="2400" dirty="0" smtClean="0">
                <a:solidFill>
                  <a:schemeClr val="tx1"/>
                </a:solidFill>
              </a:rPr>
              <a:t>ALUMNO: </a:t>
            </a:r>
            <a:r>
              <a:rPr lang="es-MX" sz="2400" dirty="0" smtClean="0">
                <a:solidFill>
                  <a:schemeClr val="accent2">
                    <a:lumMod val="50000"/>
                  </a:schemeClr>
                </a:solidFill>
              </a:rPr>
              <a:t>Bautista García</a:t>
            </a:r>
          </a:p>
          <a:p>
            <a:pPr algn="l"/>
            <a:r>
              <a:rPr lang="es-MX" sz="2400" dirty="0" smtClean="0">
                <a:solidFill>
                  <a:schemeClr val="tx1"/>
                </a:solidFill>
              </a:rPr>
              <a:t>Profesora: </a:t>
            </a:r>
            <a:r>
              <a:rPr lang="es-MX" sz="2400" dirty="0" smtClean="0">
                <a:solidFill>
                  <a:schemeClr val="accent2">
                    <a:lumMod val="50000"/>
                  </a:schemeClr>
                </a:solidFill>
              </a:rPr>
              <a:t>Andrea Gómez</a:t>
            </a:r>
          </a:p>
          <a:p>
            <a:pPr algn="l"/>
            <a:r>
              <a:rPr lang="es-MX" sz="2400" dirty="0" smtClean="0">
                <a:solidFill>
                  <a:schemeClr val="tx1"/>
                </a:solidFill>
              </a:rPr>
              <a:t>Año lectivo:</a:t>
            </a:r>
            <a:r>
              <a:rPr lang="es-MX" sz="2400" dirty="0" smtClean="0">
                <a:solidFill>
                  <a:schemeClr val="accent2">
                    <a:lumMod val="50000"/>
                  </a:schemeClr>
                </a:solidFill>
              </a:rPr>
              <a:t>2025</a:t>
            </a:r>
          </a:p>
          <a:p>
            <a:pPr algn="l"/>
            <a:r>
              <a:rPr lang="es-AR" sz="2400" dirty="0" smtClean="0">
                <a:solidFill>
                  <a:schemeClr val="tx1"/>
                </a:solidFill>
              </a:rPr>
              <a:t>Curso: </a:t>
            </a:r>
            <a:r>
              <a:rPr lang="es-AR" sz="2400" dirty="0" smtClean="0">
                <a:solidFill>
                  <a:schemeClr val="accent2">
                    <a:lumMod val="50000"/>
                  </a:schemeClr>
                </a:solidFill>
              </a:rPr>
              <a:t>1*A</a:t>
            </a:r>
            <a:endParaRPr lang="es-AR" sz="2400" dirty="0">
              <a:solidFill>
                <a:schemeClr val="accent2">
                  <a:lumMod val="50000"/>
                </a:schemeClr>
              </a:solidFill>
            </a:endParaRPr>
          </a:p>
        </p:txBody>
      </p:sp>
      <p:sp>
        <p:nvSpPr>
          <p:cNvPr id="4" name="AutoShape 2" descr="Archivo:Microsoft PowerPoint 2013-2019 logo.svg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2" descr="Memes De Grifos GIFs - Find &amp; Share on GIPH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 name="AutoShape 4" descr="Memes De Grifos GIFs - Find &amp; Share on GIPH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 name="AutoShape 8" descr="Meme Memes GIF - Meme Memes - Discover &amp; Share GIF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043" name="Picture 19" descr="GIF Maker | Ten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24944"/>
            <a:ext cx="345638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32814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90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4"/>
                                        </p:tgtEl>
                                        <p:attrNameLst>
                                          <p:attrName>style.visibility</p:attrName>
                                        </p:attrNameLst>
                                      </p:cBhvr>
                                      <p:to>
                                        <p:strVal val="visible"/>
                                      </p:to>
                                    </p:set>
                                    <p:animEffect transition="in" filter="fade">
                                      <p:cBhvr>
                                        <p:cTn id="37" dur="500"/>
                                        <p:tgtEl>
                                          <p:spTgt spid="819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10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66589" y="-45719"/>
            <a:ext cx="170306" cy="45719"/>
          </a:xfrm>
        </p:spPr>
        <p:txBody>
          <a:bodyPr>
            <a:normAutofit fontScale="90000"/>
          </a:bodyPr>
          <a:lstStyle/>
          <a:p>
            <a:endParaRPr lang="es-AR" dirty="0"/>
          </a:p>
        </p:txBody>
      </p:sp>
      <p:sp>
        <p:nvSpPr>
          <p:cNvPr id="3" name="2 Marcador de contenido"/>
          <p:cNvSpPr>
            <a:spLocks noGrp="1"/>
          </p:cNvSpPr>
          <p:nvPr>
            <p:ph idx="1"/>
          </p:nvPr>
        </p:nvSpPr>
        <p:spPr>
          <a:xfrm>
            <a:off x="0" y="-99392"/>
            <a:ext cx="9144000" cy="6858000"/>
          </a:xfrm>
        </p:spPr>
        <p:txBody>
          <a:bodyPr>
            <a:normAutofit fontScale="25000" lnSpcReduction="20000"/>
          </a:bodyPr>
          <a:lstStyle/>
          <a:p>
            <a:r>
              <a:rPr lang="es-419" sz="7200" b="1" dirty="0">
                <a:solidFill>
                  <a:schemeClr val="accent2">
                    <a:lumMod val="60000"/>
                    <a:lumOff val="40000"/>
                  </a:schemeClr>
                </a:solidFill>
                <a:hlinkClick r:id="rId2"/>
              </a:rPr>
              <a:t>Texto</a:t>
            </a:r>
            <a:r>
              <a:rPr lang="es-419" sz="7200" b="1" dirty="0">
                <a:solidFill>
                  <a:schemeClr val="accent2">
                    <a:lumMod val="60000"/>
                    <a:lumOff val="40000"/>
                  </a:schemeClr>
                </a:solidFill>
              </a:rPr>
              <a:t>:</a:t>
            </a:r>
            <a:r>
              <a:rPr lang="es-419" sz="9600" dirty="0">
                <a:solidFill>
                  <a:schemeClr val="accent2">
                    <a:lumMod val="60000"/>
                    <a:lumOff val="40000"/>
                  </a:schemeClr>
                </a:solidFill>
              </a:rPr>
              <a:t> </a:t>
            </a:r>
          </a:p>
          <a:p>
            <a:pPr fontAlgn="ctr"/>
            <a:r>
              <a:rPr lang="es-419" sz="7200" dirty="0">
                <a:solidFill>
                  <a:schemeClr val="bg1">
                    <a:lumMod val="95000"/>
                    <a:lumOff val="5000"/>
                  </a:schemeClr>
                </a:solidFill>
              </a:rPr>
              <a:t>Se puede insertar y formatear en las diapositivas para transmitir información. </a:t>
            </a:r>
          </a:p>
          <a:p>
            <a:r>
              <a:rPr lang="es-419" sz="8000" b="1" dirty="0">
                <a:solidFill>
                  <a:schemeClr val="accent2">
                    <a:lumMod val="60000"/>
                    <a:lumOff val="40000"/>
                  </a:schemeClr>
                </a:solidFill>
                <a:hlinkClick r:id="rId3"/>
              </a:rPr>
              <a:t>Imágenes y gráficos</a:t>
            </a:r>
            <a:r>
              <a:rPr lang="es-419" sz="8000" b="1" dirty="0">
                <a:solidFill>
                  <a:schemeClr val="accent2">
                    <a:lumMod val="60000"/>
                    <a:lumOff val="40000"/>
                  </a:schemeClr>
                </a:solidFill>
              </a:rPr>
              <a:t>:</a:t>
            </a:r>
            <a:r>
              <a:rPr lang="es-419" sz="7200" dirty="0">
                <a:solidFill>
                  <a:schemeClr val="accent2">
                    <a:lumMod val="60000"/>
                    <a:lumOff val="40000"/>
                  </a:schemeClr>
                </a:solidFill>
              </a:rPr>
              <a:t> </a:t>
            </a:r>
          </a:p>
          <a:p>
            <a:pPr fontAlgn="ctr"/>
            <a:r>
              <a:rPr lang="es-419" sz="7200" dirty="0">
                <a:solidFill>
                  <a:schemeClr val="accent5">
                    <a:lumMod val="75000"/>
                  </a:schemeClr>
                </a:solidFill>
              </a:rPr>
              <a:t>Se pueden agregar elementos visuales como imágenes, gráficos, y otros dibujos para enriquecer el contenido</a:t>
            </a:r>
            <a:r>
              <a:rPr lang="es-419" sz="4900" dirty="0">
                <a:solidFill>
                  <a:schemeClr val="accent5">
                    <a:lumMod val="75000"/>
                  </a:schemeClr>
                </a:solidFill>
              </a:rPr>
              <a:t>. </a:t>
            </a:r>
          </a:p>
          <a:p>
            <a:r>
              <a:rPr lang="es-419" sz="7200" b="1" dirty="0">
                <a:solidFill>
                  <a:schemeClr val="accent2">
                    <a:lumMod val="60000"/>
                    <a:lumOff val="40000"/>
                  </a:schemeClr>
                </a:solidFill>
                <a:hlinkClick r:id="rId4"/>
              </a:rPr>
              <a:t>Multimedia</a:t>
            </a:r>
            <a:r>
              <a:rPr lang="es-419" sz="4900" b="1" dirty="0">
                <a:solidFill>
                  <a:schemeClr val="accent2">
                    <a:lumMod val="60000"/>
                    <a:lumOff val="40000"/>
                  </a:schemeClr>
                </a:solidFill>
              </a:rPr>
              <a:t>:</a:t>
            </a:r>
            <a:r>
              <a:rPr lang="es-419" sz="4900" dirty="0">
                <a:solidFill>
                  <a:schemeClr val="accent2">
                    <a:lumMod val="60000"/>
                    <a:lumOff val="40000"/>
                  </a:schemeClr>
                </a:solidFill>
              </a:rPr>
              <a:t> </a:t>
            </a:r>
          </a:p>
          <a:p>
            <a:pPr fontAlgn="ctr"/>
            <a:r>
              <a:rPr lang="es-419" sz="6400" dirty="0">
                <a:solidFill>
                  <a:srgbClr val="FFC000"/>
                </a:solidFill>
              </a:rPr>
              <a:t>Se pueden incluir videos y archivos de audio para hacer la presentación más dinámica. </a:t>
            </a:r>
          </a:p>
          <a:p>
            <a:r>
              <a:rPr lang="es-419" sz="7200" b="1" dirty="0">
                <a:solidFill>
                  <a:schemeClr val="accent2">
                    <a:lumMod val="60000"/>
                    <a:lumOff val="40000"/>
                  </a:schemeClr>
                </a:solidFill>
                <a:hlinkClick r:id="rId5"/>
              </a:rPr>
              <a:t>Marcadores de posición</a:t>
            </a:r>
            <a:r>
              <a:rPr lang="es-419" sz="7200" b="1" dirty="0">
                <a:solidFill>
                  <a:schemeClr val="accent2">
                    <a:lumMod val="60000"/>
                    <a:lumOff val="40000"/>
                  </a:schemeClr>
                </a:solidFill>
              </a:rPr>
              <a:t>:</a:t>
            </a:r>
            <a:r>
              <a:rPr lang="es-419" sz="7200" dirty="0">
                <a:solidFill>
                  <a:schemeClr val="accent2">
                    <a:lumMod val="60000"/>
                    <a:lumOff val="40000"/>
                  </a:schemeClr>
                </a:solidFill>
              </a:rPr>
              <a:t> </a:t>
            </a:r>
          </a:p>
          <a:p>
            <a:pPr fontAlgn="ctr"/>
            <a:r>
              <a:rPr lang="es-419" sz="6400" dirty="0">
                <a:solidFill>
                  <a:srgbClr val="00B050"/>
                </a:solidFill>
              </a:rPr>
              <a:t>Son áreas predefinidas en las diapositivas para colocar contenido de manera organizada. </a:t>
            </a:r>
            <a:r>
              <a:rPr lang="es-419" sz="6400" dirty="0" smtClean="0">
                <a:solidFill>
                  <a:srgbClr val="00B050"/>
                </a:solidFill>
              </a:rPr>
              <a:t>Herramientas </a:t>
            </a:r>
            <a:r>
              <a:rPr lang="es-419" sz="6400" dirty="0">
                <a:solidFill>
                  <a:srgbClr val="00B050"/>
                </a:solidFill>
              </a:rPr>
              <a:t>de diseño y presentación</a:t>
            </a:r>
            <a:endParaRPr lang="es-419" sz="4900" dirty="0">
              <a:solidFill>
                <a:srgbClr val="00B050"/>
              </a:solidFill>
            </a:endParaRPr>
          </a:p>
          <a:p>
            <a:r>
              <a:rPr lang="es-419" sz="7200" b="1" dirty="0">
                <a:solidFill>
                  <a:schemeClr val="accent2">
                    <a:lumMod val="60000"/>
                    <a:lumOff val="40000"/>
                  </a:schemeClr>
                </a:solidFill>
                <a:hlinkClick r:id="rId6"/>
              </a:rPr>
              <a:t>Transiciones</a:t>
            </a:r>
            <a:r>
              <a:rPr lang="es-419" sz="7200" b="1" dirty="0">
                <a:solidFill>
                  <a:schemeClr val="accent2">
                    <a:lumMod val="60000"/>
                    <a:lumOff val="40000"/>
                  </a:schemeClr>
                </a:solidFill>
              </a:rPr>
              <a:t>:</a:t>
            </a:r>
            <a:r>
              <a:rPr lang="es-419" sz="6400" dirty="0">
                <a:solidFill>
                  <a:schemeClr val="accent2">
                    <a:lumMod val="60000"/>
                    <a:lumOff val="40000"/>
                  </a:schemeClr>
                </a:solidFill>
              </a:rPr>
              <a:t> </a:t>
            </a:r>
          </a:p>
          <a:p>
            <a:pPr fontAlgn="ctr"/>
            <a:r>
              <a:rPr lang="es-419" sz="6400" dirty="0">
                <a:solidFill>
                  <a:srgbClr val="FF0000"/>
                </a:solidFill>
              </a:rPr>
              <a:t>Son efectos visuales que se aplican al pasar de una diapositiva a otra, haciendo el cambio más fluido. </a:t>
            </a:r>
          </a:p>
          <a:p>
            <a:r>
              <a:rPr lang="es-419" sz="7200" b="1" dirty="0">
                <a:solidFill>
                  <a:schemeClr val="accent2">
                    <a:lumMod val="60000"/>
                    <a:lumOff val="40000"/>
                  </a:schemeClr>
                </a:solidFill>
                <a:hlinkClick r:id="rId7"/>
              </a:rPr>
              <a:t>Animaciones</a:t>
            </a:r>
            <a:r>
              <a:rPr lang="es-419" sz="7200" b="1" dirty="0">
                <a:solidFill>
                  <a:schemeClr val="accent2">
                    <a:lumMod val="60000"/>
                    <a:lumOff val="40000"/>
                  </a:schemeClr>
                </a:solidFill>
              </a:rPr>
              <a:t>:</a:t>
            </a:r>
            <a:r>
              <a:rPr lang="es-419" sz="4900" dirty="0">
                <a:solidFill>
                  <a:schemeClr val="accent2">
                    <a:lumMod val="60000"/>
                    <a:lumOff val="40000"/>
                  </a:schemeClr>
                </a:solidFill>
              </a:rPr>
              <a:t> </a:t>
            </a:r>
          </a:p>
          <a:p>
            <a:pPr fontAlgn="ctr"/>
            <a:r>
              <a:rPr lang="es-419" sz="6400" dirty="0">
                <a:solidFill>
                  <a:srgbClr val="C00000"/>
                </a:solidFill>
              </a:rPr>
              <a:t>Son efectos de movimiento que se aplican a elementos individuales dentro de una diapositiva, como texto o imágenes. </a:t>
            </a:r>
          </a:p>
          <a:p>
            <a:r>
              <a:rPr lang="es-419" sz="7200" b="1" dirty="0">
                <a:solidFill>
                  <a:schemeClr val="accent2">
                    <a:lumMod val="60000"/>
                    <a:lumOff val="40000"/>
                  </a:schemeClr>
                </a:solidFill>
                <a:hlinkClick r:id="rId8"/>
              </a:rPr>
              <a:t>Temas y diseños</a:t>
            </a:r>
            <a:r>
              <a:rPr lang="es-419" sz="7200" b="1" dirty="0">
                <a:solidFill>
                  <a:schemeClr val="accent2">
                    <a:lumMod val="60000"/>
                    <a:lumOff val="40000"/>
                  </a:schemeClr>
                </a:solidFill>
              </a:rPr>
              <a:t>:</a:t>
            </a:r>
            <a:r>
              <a:rPr lang="es-419" sz="7200" dirty="0">
                <a:solidFill>
                  <a:schemeClr val="accent2">
                    <a:lumMod val="60000"/>
                    <a:lumOff val="40000"/>
                  </a:schemeClr>
                </a:solidFill>
              </a:rPr>
              <a:t> </a:t>
            </a:r>
          </a:p>
          <a:p>
            <a:pPr fontAlgn="ctr"/>
            <a:r>
              <a:rPr lang="es-419" sz="6400" dirty="0">
                <a:solidFill>
                  <a:schemeClr val="accent4">
                    <a:lumMod val="40000"/>
                    <a:lumOff val="60000"/>
                  </a:schemeClr>
                </a:solidFill>
              </a:rPr>
              <a:t>Conjuntos predefinidos de colores, fuentes y efectos que se aplican a toda la presentación para darle un aspecto profesional. </a:t>
            </a:r>
          </a:p>
          <a:p>
            <a:r>
              <a:rPr lang="es-419" sz="7200" b="1" dirty="0">
                <a:solidFill>
                  <a:schemeClr val="accent2">
                    <a:lumMod val="60000"/>
                    <a:lumOff val="40000"/>
                  </a:schemeClr>
                </a:solidFill>
                <a:hlinkClick r:id="rId9"/>
              </a:rPr>
              <a:t>Notas del orador</a:t>
            </a:r>
            <a:r>
              <a:rPr lang="es-419" sz="7200" b="1" dirty="0">
                <a:solidFill>
                  <a:schemeClr val="accent2">
                    <a:lumMod val="60000"/>
                    <a:lumOff val="40000"/>
                  </a:schemeClr>
                </a:solidFill>
              </a:rPr>
              <a:t>:</a:t>
            </a:r>
            <a:r>
              <a:rPr lang="es-419" sz="4900" dirty="0">
                <a:solidFill>
                  <a:schemeClr val="accent2">
                    <a:lumMod val="60000"/>
                    <a:lumOff val="40000"/>
                  </a:schemeClr>
                </a:solidFill>
              </a:rPr>
              <a:t> </a:t>
            </a:r>
          </a:p>
          <a:p>
            <a:pPr fontAlgn="ctr"/>
            <a:r>
              <a:rPr lang="es-419" sz="5600" dirty="0">
                <a:solidFill>
                  <a:schemeClr val="bg1">
                    <a:lumMod val="95000"/>
                    <a:lumOff val="5000"/>
                  </a:schemeClr>
                </a:solidFill>
              </a:rPr>
              <a:t>Un espacio para escribir notas que solo el presentador puede ver durante la presentación.</a:t>
            </a:r>
            <a:r>
              <a:rPr lang="es-419" sz="4800" dirty="0">
                <a:solidFill>
                  <a:schemeClr val="bg1">
                    <a:lumMod val="95000"/>
                    <a:lumOff val="5000"/>
                  </a:schemeClr>
                </a:solidFill>
              </a:rPr>
              <a:t> </a:t>
            </a:r>
            <a:endParaRPr lang="es-419" sz="4900" dirty="0">
              <a:solidFill>
                <a:schemeClr val="bg1">
                  <a:lumMod val="95000"/>
                  <a:lumOff val="5000"/>
                </a:schemeClr>
              </a:solidFill>
            </a:endParaRPr>
          </a:p>
          <a:p>
            <a:r>
              <a:rPr lang="es-419" sz="7200" b="1" dirty="0">
                <a:solidFill>
                  <a:schemeClr val="accent2">
                    <a:lumMod val="60000"/>
                    <a:lumOff val="40000"/>
                  </a:schemeClr>
                </a:solidFill>
                <a:hlinkClick r:id="rId10"/>
              </a:rPr>
              <a:t>Vistas de la presentación</a:t>
            </a:r>
            <a:r>
              <a:rPr lang="es-419" sz="4900" b="1" dirty="0">
                <a:solidFill>
                  <a:schemeClr val="accent2">
                    <a:lumMod val="60000"/>
                    <a:lumOff val="40000"/>
                  </a:schemeClr>
                </a:solidFill>
              </a:rPr>
              <a:t>:</a:t>
            </a:r>
            <a:r>
              <a:rPr lang="es-419" sz="4900" dirty="0">
                <a:solidFill>
                  <a:schemeClr val="accent2">
                    <a:lumMod val="60000"/>
                    <a:lumOff val="40000"/>
                  </a:schemeClr>
                </a:solidFill>
              </a:rPr>
              <a:t> </a:t>
            </a:r>
          </a:p>
          <a:p>
            <a:r>
              <a:rPr lang="es-419" sz="6400" dirty="0">
                <a:solidFill>
                  <a:schemeClr val="accent4"/>
                </a:solidFill>
              </a:rPr>
              <a:t>Ofrecen diferentes formas de ver la presentación, como la vista Normal, el Clasificador de diapositivas o el Modo Presentación. </a:t>
            </a:r>
            <a:endParaRPr lang="es-419" sz="5600" dirty="0">
              <a:solidFill>
                <a:schemeClr val="accent4"/>
              </a:solidFill>
            </a:endParaRPr>
          </a:p>
          <a:p>
            <a:r>
              <a:rPr lang="es-419" sz="7200" b="1" dirty="0">
                <a:solidFill>
                  <a:schemeClr val="accent2">
                    <a:lumMod val="60000"/>
                    <a:lumOff val="40000"/>
                  </a:schemeClr>
                </a:solidFill>
                <a:hlinkClick r:id="rId11"/>
              </a:rPr>
              <a:t>Diapositivas</a:t>
            </a:r>
            <a:r>
              <a:rPr lang="es-419" sz="4900" b="1" dirty="0">
                <a:solidFill>
                  <a:schemeClr val="accent2">
                    <a:lumMod val="60000"/>
                    <a:lumOff val="40000"/>
                  </a:schemeClr>
                </a:solidFill>
              </a:rPr>
              <a:t>:</a:t>
            </a:r>
            <a:r>
              <a:rPr lang="es-419" sz="4900" dirty="0">
                <a:solidFill>
                  <a:schemeClr val="accent2">
                    <a:lumMod val="60000"/>
                    <a:lumOff val="40000"/>
                  </a:schemeClr>
                </a:solidFill>
              </a:rPr>
              <a:t> </a:t>
            </a:r>
          </a:p>
          <a:p>
            <a:pPr fontAlgn="ctr"/>
            <a:r>
              <a:rPr lang="es-419" sz="6400" dirty="0">
                <a:solidFill>
                  <a:schemeClr val="accent2">
                    <a:lumMod val="60000"/>
                    <a:lumOff val="40000"/>
                  </a:schemeClr>
                </a:solidFill>
              </a:rPr>
              <a:t>Son las páginas individuales de la presentación, donde se presenta la información</a:t>
            </a:r>
            <a:r>
              <a:rPr lang="es-419" sz="3200" dirty="0">
                <a:solidFill>
                  <a:schemeClr val="accent2">
                    <a:lumMod val="60000"/>
                    <a:lumOff val="40000"/>
                  </a:schemeClr>
                </a:solidFill>
              </a:rPr>
              <a:t>. </a:t>
            </a:r>
          </a:p>
        </p:txBody>
      </p:sp>
    </p:spTree>
    <p:extLst>
      <p:ext uri="{BB962C8B-B14F-4D97-AF65-F5344CB8AC3E}">
        <p14:creationId xmlns:p14="http://schemas.microsoft.com/office/powerpoint/2010/main" val="18410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ircle(in)">
                                      <p:cBhvr>
                                        <p:cTn id="40" dur="2000"/>
                                        <p:tgtEl>
                                          <p:spTgt spid="3">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ircle(in)">
                                      <p:cBhvr>
                                        <p:cTn id="43" dur="2000"/>
                                        <p:tgtEl>
                                          <p:spTgt spid="3">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circle(in)">
                                      <p:cBhvr>
                                        <p:cTn id="46" dur="2000"/>
                                        <p:tgtEl>
                                          <p:spTgt spid="3">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circle(in)">
                                      <p:cBhvr>
                                        <p:cTn id="49" dur="2000"/>
                                        <p:tgtEl>
                                          <p:spTgt spid="3">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circle(in)">
                                      <p:cBhvr>
                                        <p:cTn id="52" dur="2000"/>
                                        <p:tgtEl>
                                          <p:spTgt spid="3">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circle(in)">
                                      <p:cBhvr>
                                        <p:cTn id="55" dur="2000"/>
                                        <p:tgtEl>
                                          <p:spTgt spid="3">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circle(in)">
                                      <p:cBhvr>
                                        <p:cTn id="58" dur="2000"/>
                                        <p:tgtEl>
                                          <p:spTgt spid="3">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Effect transition="in" filter="circle(in)">
                                      <p:cBhvr>
                                        <p:cTn id="61" dur="2000"/>
                                        <p:tgtEl>
                                          <p:spTgt spid="3">
                                            <p:txEl>
                                              <p:pRg st="18" end="18"/>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3">
                                            <p:txEl>
                                              <p:pRg st="19" end="19"/>
                                            </p:txEl>
                                          </p:spTgt>
                                        </p:tgtEl>
                                        <p:attrNameLst>
                                          <p:attrName>style.visibility</p:attrName>
                                        </p:attrNameLst>
                                      </p:cBhvr>
                                      <p:to>
                                        <p:strVal val="visible"/>
                                      </p:to>
                                    </p:set>
                                    <p:animEffect transition="in" filter="circle(in)">
                                      <p:cBhvr>
                                        <p:cTn id="64"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700808"/>
          </a:xfrm>
        </p:spPr>
        <p:txBody>
          <a:bodyPr/>
          <a:lstStyle/>
          <a:p>
            <a:r>
              <a:rPr lang="es-MX" dirty="0" smtClean="0"/>
              <a:t>LINKS {C}:</a:t>
            </a:r>
            <a:endParaRPr lang="es-ES" dirty="0"/>
          </a:p>
        </p:txBody>
      </p:sp>
      <p:sp>
        <p:nvSpPr>
          <p:cNvPr id="3" name="2 Marcador de contenido"/>
          <p:cNvSpPr>
            <a:spLocks noGrp="1"/>
          </p:cNvSpPr>
          <p:nvPr>
            <p:ph idx="1"/>
          </p:nvPr>
        </p:nvSpPr>
        <p:spPr>
          <a:xfrm>
            <a:off x="0" y="1628800"/>
            <a:ext cx="9144000" cy="5229200"/>
          </a:xfrm>
        </p:spPr>
        <p:txBody>
          <a:bodyPr/>
          <a:lstStyle/>
          <a:p>
            <a:r>
              <a:rPr lang="es-ES" dirty="0">
                <a:hlinkClick r:id="rId2"/>
              </a:rPr>
              <a:t>https://fernandoarciniega.com/elementos-de-la-pantalla-de-power-point</a:t>
            </a:r>
            <a:r>
              <a:rPr lang="es-ES" dirty="0" smtClean="0">
                <a:hlinkClick r:id="rId2"/>
              </a:rPr>
              <a:t>/</a:t>
            </a:r>
            <a:endParaRPr lang="es-ES" dirty="0" smtClean="0"/>
          </a:p>
          <a:p>
            <a:r>
              <a:rPr lang="es-ES" dirty="0">
                <a:hlinkClick r:id="rId3"/>
              </a:rPr>
              <a:t>https://</a:t>
            </a:r>
            <a:r>
              <a:rPr lang="es-ES" dirty="0" smtClean="0">
                <a:hlinkClick r:id="rId3"/>
              </a:rPr>
              <a:t>www.youtube.com/watch?v=CRZTChMafzg</a:t>
            </a:r>
            <a:endParaRPr lang="es-ES" dirty="0" smtClean="0"/>
          </a:p>
          <a:p>
            <a:endParaRPr lang="es-E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220789"/>
            <a:ext cx="6120680" cy="361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696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1000"/>
                                        <p:tgtEl>
                                          <p:spTgt spid="5122"/>
                                        </p:tgtEl>
                                      </p:cBhvr>
                                    </p:animEffect>
                                    <p:anim calcmode="lin" valueType="num">
                                      <p:cBhvr>
                                        <p:cTn id="23" dur="1000" fill="hold"/>
                                        <p:tgtEl>
                                          <p:spTgt spid="5122"/>
                                        </p:tgtEl>
                                        <p:attrNameLst>
                                          <p:attrName>ppt_x</p:attrName>
                                        </p:attrNameLst>
                                      </p:cBhvr>
                                      <p:tavLst>
                                        <p:tav tm="0">
                                          <p:val>
                                            <p:strVal val="#ppt_x"/>
                                          </p:val>
                                        </p:tav>
                                        <p:tav tm="100000">
                                          <p:val>
                                            <p:strVal val="#ppt_x"/>
                                          </p:val>
                                        </p:tav>
                                      </p:tavLst>
                                    </p:anim>
                                    <p:anim calcmode="lin" valueType="num">
                                      <p:cBhvr>
                                        <p:cTn id="2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67494"/>
            <a:ext cx="8579296" cy="1217290"/>
          </a:xfrm>
        </p:spPr>
        <p:txBody>
          <a:bodyPr>
            <a:normAutofit fontScale="90000"/>
          </a:bodyPr>
          <a:lstStyle/>
          <a:p>
            <a:r>
              <a:rPr lang="es-AR" dirty="0"/>
              <a:t>Tipos de </a:t>
            </a:r>
            <a:r>
              <a:rPr lang="es-AR" dirty="0" smtClean="0"/>
              <a:t>Vistas DE POWERPOINT</a:t>
            </a:r>
            <a:r>
              <a:rPr lang="es-MX" dirty="0" smtClean="0"/>
              <a:t> </a:t>
            </a:r>
            <a:r>
              <a:rPr lang="es-MX" dirty="0"/>
              <a:t>D</a:t>
            </a:r>
            <a:r>
              <a:rPr lang="es-MX" dirty="0" smtClean="0"/>
              <a:t>:</a:t>
            </a:r>
            <a:endParaRPr lang="es-ES" dirty="0"/>
          </a:p>
        </p:txBody>
      </p:sp>
      <p:sp>
        <p:nvSpPr>
          <p:cNvPr id="3" name="2 Marcador de contenido"/>
          <p:cNvSpPr>
            <a:spLocks noGrp="1"/>
          </p:cNvSpPr>
          <p:nvPr>
            <p:ph idx="1"/>
          </p:nvPr>
        </p:nvSpPr>
        <p:spPr>
          <a:xfrm>
            <a:off x="0" y="1628800"/>
            <a:ext cx="9144000" cy="5229200"/>
          </a:xfrm>
        </p:spPr>
        <p:txBody>
          <a:bodyPr>
            <a:normAutofit fontScale="70000" lnSpcReduction="20000"/>
          </a:bodyPr>
          <a:lstStyle/>
          <a:p>
            <a:pPr fontAlgn="ctr"/>
            <a:r>
              <a:rPr lang="es-419" sz="2600" dirty="0">
                <a:solidFill>
                  <a:schemeClr val="accent4"/>
                </a:solidFill>
              </a:rPr>
              <a:t>Las principales vistas de PowerPoint son: Normal (para edición individual), Clasificador de diapositivas (para ver miniaturas y reorganizar), Esquema (para ver títulos y texto de las diapositivas), Página de notas (para escribir notas para la presentación), Lectura (para ver la presentación casi a pantalla completa) y Presentación con diapositivas (para ver la presentación a pantalla completa como la verá la audiencia). </a:t>
            </a:r>
          </a:p>
          <a:p>
            <a:r>
              <a:rPr lang="es-419" sz="2600" dirty="0">
                <a:solidFill>
                  <a:schemeClr val="accent4"/>
                </a:solidFill>
              </a:rPr>
              <a:t>A continuación, se explica cada una de ellas:</a:t>
            </a:r>
          </a:p>
          <a:p>
            <a:pPr fontAlgn="ctr"/>
            <a:r>
              <a:rPr lang="es-419" sz="2600" dirty="0">
                <a:solidFill>
                  <a:schemeClr val="accent5">
                    <a:lumMod val="60000"/>
                    <a:lumOff val="40000"/>
                  </a:schemeClr>
                </a:solidFill>
              </a:rPr>
              <a:t>1. Vista Normal </a:t>
            </a:r>
          </a:p>
          <a:p>
            <a:r>
              <a:rPr lang="es-419" sz="2600" b="1" dirty="0">
                <a:solidFill>
                  <a:schemeClr val="accent5">
                    <a:lumMod val="60000"/>
                    <a:lumOff val="40000"/>
                  </a:schemeClr>
                </a:solidFill>
              </a:rPr>
              <a:t>Propósito:</a:t>
            </a:r>
            <a:r>
              <a:rPr lang="es-419" sz="2600" dirty="0">
                <a:solidFill>
                  <a:schemeClr val="accent5">
                    <a:lumMod val="60000"/>
                    <a:lumOff val="40000"/>
                  </a:schemeClr>
                </a:solidFill>
              </a:rPr>
              <a:t> </a:t>
            </a:r>
          </a:p>
          <a:p>
            <a:r>
              <a:rPr lang="es-419" sz="2600" dirty="0">
                <a:solidFill>
                  <a:schemeClr val="accent5">
                    <a:lumMod val="60000"/>
                    <a:lumOff val="40000"/>
                  </a:schemeClr>
                </a:solidFill>
              </a:rPr>
              <a:t>Es la vista predeterminada que se utiliza para crear y editar diapositivas individualmente.</a:t>
            </a:r>
          </a:p>
          <a:p>
            <a:r>
              <a:rPr lang="es-419" sz="2600" b="1" dirty="0">
                <a:solidFill>
                  <a:schemeClr val="accent5">
                    <a:lumMod val="60000"/>
                    <a:lumOff val="40000"/>
                  </a:schemeClr>
                </a:solidFill>
              </a:rPr>
              <a:t>Características:</a:t>
            </a:r>
            <a:r>
              <a:rPr lang="es-419" sz="2600" dirty="0">
                <a:solidFill>
                  <a:schemeClr val="accent5">
                    <a:lumMod val="60000"/>
                    <a:lumOff val="40000"/>
                  </a:schemeClr>
                </a:solidFill>
              </a:rPr>
              <a:t> </a:t>
            </a:r>
          </a:p>
          <a:p>
            <a:r>
              <a:rPr lang="es-419" sz="2600" dirty="0" smtClean="0">
                <a:solidFill>
                  <a:schemeClr val="accent5">
                    <a:lumMod val="60000"/>
                    <a:lumOff val="40000"/>
                  </a:schemeClr>
                </a:solidFill>
              </a:rPr>
              <a:t>En esta vista, verás tu diapositiva en un panel principal y miniaturas de todas las diapositivas en un panel lateral para navegar y cambiar su orden.</a:t>
            </a:r>
            <a:endParaRPr lang="es-419" sz="1000" dirty="0" smtClean="0">
              <a:solidFill>
                <a:schemeClr val="accent5">
                  <a:lumMod val="60000"/>
                  <a:lumOff val="40000"/>
                </a:schemeClr>
              </a:solidFill>
            </a:endParaRPr>
          </a:p>
          <a:p>
            <a:r>
              <a:rPr lang="es-419" sz="2300" dirty="0" smtClean="0">
                <a:solidFill>
                  <a:schemeClr val="tx1">
                    <a:lumMod val="95000"/>
                  </a:schemeClr>
                </a:solidFill>
              </a:rPr>
              <a:t>2. Vista Clasificador de diapositivas</a:t>
            </a:r>
          </a:p>
          <a:p>
            <a:r>
              <a:rPr lang="es-419" sz="2300" b="1" dirty="0" smtClean="0">
                <a:solidFill>
                  <a:schemeClr val="tx1">
                    <a:lumMod val="95000"/>
                  </a:schemeClr>
                </a:solidFill>
              </a:rPr>
              <a:t>Propósito:</a:t>
            </a:r>
            <a:r>
              <a:rPr lang="es-419" sz="2300" dirty="0" smtClean="0">
                <a:solidFill>
                  <a:schemeClr val="tx1">
                    <a:lumMod val="95000"/>
                  </a:schemeClr>
                </a:solidFill>
              </a:rPr>
              <a:t> </a:t>
            </a:r>
          </a:p>
          <a:p>
            <a:pPr fontAlgn="ctr"/>
            <a:r>
              <a:rPr lang="es-419" sz="2300" dirty="0" smtClean="0">
                <a:solidFill>
                  <a:schemeClr val="tx1">
                    <a:lumMod val="95000"/>
                  </a:schemeClr>
                </a:solidFill>
              </a:rPr>
              <a:t>Permite ver todas las diapositivas como miniaturas, lo que facilita la reorganización, adición o eliminación de diapositivas. </a:t>
            </a:r>
          </a:p>
          <a:p>
            <a:r>
              <a:rPr lang="es-419" sz="2300" b="1" dirty="0" smtClean="0">
                <a:solidFill>
                  <a:schemeClr val="tx1">
                    <a:lumMod val="95000"/>
                  </a:schemeClr>
                </a:solidFill>
              </a:rPr>
              <a:t>Características</a:t>
            </a:r>
            <a:r>
              <a:rPr lang="es-419" sz="2300" b="1" dirty="0">
                <a:solidFill>
                  <a:schemeClr val="tx1">
                    <a:lumMod val="95000"/>
                  </a:schemeClr>
                </a:solidFill>
              </a:rPr>
              <a:t>:</a:t>
            </a:r>
            <a:r>
              <a:rPr lang="es-419" sz="2300" dirty="0">
                <a:solidFill>
                  <a:schemeClr val="tx1">
                    <a:lumMod val="95000"/>
                  </a:schemeClr>
                </a:solidFill>
              </a:rPr>
              <a:t> </a:t>
            </a:r>
          </a:p>
          <a:p>
            <a:pPr fontAlgn="ctr"/>
            <a:r>
              <a:rPr lang="es-419" sz="2300" dirty="0">
                <a:solidFill>
                  <a:schemeClr val="tx1">
                    <a:lumMod val="95000"/>
                  </a:schemeClr>
                </a:solidFill>
              </a:rPr>
              <a:t>Es útil para revisar la estructura de la presentación y asegurarse de que el orden y el contenido son los correctos. </a:t>
            </a:r>
          </a:p>
          <a:p>
            <a:pPr fontAlgn="ctr"/>
            <a:endParaRPr lang="es-419" sz="1000" dirty="0">
              <a:solidFill>
                <a:schemeClr val="accent2">
                  <a:lumMod val="60000"/>
                  <a:lumOff val="40000"/>
                </a:schemeClr>
              </a:solidFill>
            </a:endParaRPr>
          </a:p>
        </p:txBody>
      </p:sp>
      <p:sp>
        <p:nvSpPr>
          <p:cNvPr id="4" name="AutoShape 2" descr="Elegir la vista adecuada para una tarea en PowerPoint - Soporte técnico de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Elegir la vista adecuada para una tarea en PowerPoint - Soporte técnico de  Microsof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908720"/>
            <a:ext cx="5692278" cy="71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59" y="3140968"/>
            <a:ext cx="1069479" cy="50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1367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3">
                                            <p:txEl>
                                              <p:pRg st="6" end="6"/>
                                            </p:txEl>
                                          </p:spTgt>
                                        </p:tgtEl>
                                        <p:attrNameLst>
                                          <p:attrName>style.visibility</p:attrName>
                                        </p:attrNameLst>
                                      </p:cBhvr>
                                      <p:to>
                                        <p:strVal val="visible"/>
                                      </p:to>
                                    </p:set>
                                    <p:animEffect transition="in" filter="wipe(down)">
                                      <p:cBhvr>
                                        <p:cTn id="108" dur="580">
                                          <p:stCondLst>
                                            <p:cond delay="0"/>
                                          </p:stCondLst>
                                        </p:cTn>
                                        <p:tgtEl>
                                          <p:spTgt spid="3">
                                            <p:txEl>
                                              <p:pRg st="6" end="6"/>
                                            </p:txEl>
                                          </p:spTgt>
                                        </p:tgtEl>
                                      </p:cBhvr>
                                    </p:animEffect>
                                    <p:anim calcmode="lin" valueType="num">
                                      <p:cBhvr>
                                        <p:cTn id="10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6" end="6"/>
                                            </p:txEl>
                                          </p:spTgt>
                                        </p:tgtEl>
                                      </p:cBhvr>
                                      <p:to x="100000" y="60000"/>
                                    </p:animScale>
                                    <p:animScale>
                                      <p:cBhvr>
                                        <p:cTn id="115" dur="166" decel="50000">
                                          <p:stCondLst>
                                            <p:cond delay="676"/>
                                          </p:stCondLst>
                                        </p:cTn>
                                        <p:tgtEl>
                                          <p:spTgt spid="3">
                                            <p:txEl>
                                              <p:pRg st="6" end="6"/>
                                            </p:txEl>
                                          </p:spTgt>
                                        </p:tgtEl>
                                      </p:cBhvr>
                                      <p:to x="100000" y="100000"/>
                                    </p:animScale>
                                    <p:animScale>
                                      <p:cBhvr>
                                        <p:cTn id="116" dur="26">
                                          <p:stCondLst>
                                            <p:cond delay="1312"/>
                                          </p:stCondLst>
                                        </p:cTn>
                                        <p:tgtEl>
                                          <p:spTgt spid="3">
                                            <p:txEl>
                                              <p:pRg st="6" end="6"/>
                                            </p:txEl>
                                          </p:spTgt>
                                        </p:tgtEl>
                                      </p:cBhvr>
                                      <p:to x="100000" y="80000"/>
                                    </p:animScale>
                                    <p:animScale>
                                      <p:cBhvr>
                                        <p:cTn id="117" dur="166" decel="50000">
                                          <p:stCondLst>
                                            <p:cond delay="1338"/>
                                          </p:stCondLst>
                                        </p:cTn>
                                        <p:tgtEl>
                                          <p:spTgt spid="3">
                                            <p:txEl>
                                              <p:pRg st="6" end="6"/>
                                            </p:txEl>
                                          </p:spTgt>
                                        </p:tgtEl>
                                      </p:cBhvr>
                                      <p:to x="100000" y="100000"/>
                                    </p:animScale>
                                    <p:animScale>
                                      <p:cBhvr>
                                        <p:cTn id="118" dur="26">
                                          <p:stCondLst>
                                            <p:cond delay="1642"/>
                                          </p:stCondLst>
                                        </p:cTn>
                                        <p:tgtEl>
                                          <p:spTgt spid="3">
                                            <p:txEl>
                                              <p:pRg st="6" end="6"/>
                                            </p:txEl>
                                          </p:spTgt>
                                        </p:tgtEl>
                                      </p:cBhvr>
                                      <p:to x="100000" y="90000"/>
                                    </p:animScale>
                                    <p:animScale>
                                      <p:cBhvr>
                                        <p:cTn id="119" dur="166" decel="50000">
                                          <p:stCondLst>
                                            <p:cond delay="1668"/>
                                          </p:stCondLst>
                                        </p:cTn>
                                        <p:tgtEl>
                                          <p:spTgt spid="3">
                                            <p:txEl>
                                              <p:pRg st="6" end="6"/>
                                            </p:txEl>
                                          </p:spTgt>
                                        </p:tgtEl>
                                      </p:cBhvr>
                                      <p:to x="100000" y="100000"/>
                                    </p:animScale>
                                    <p:animScale>
                                      <p:cBhvr>
                                        <p:cTn id="120" dur="26">
                                          <p:stCondLst>
                                            <p:cond delay="1808"/>
                                          </p:stCondLst>
                                        </p:cTn>
                                        <p:tgtEl>
                                          <p:spTgt spid="3">
                                            <p:txEl>
                                              <p:pRg st="6" end="6"/>
                                            </p:txEl>
                                          </p:spTgt>
                                        </p:tgtEl>
                                      </p:cBhvr>
                                      <p:to x="100000" y="95000"/>
                                    </p:animScale>
                                    <p:animScale>
                                      <p:cBhvr>
                                        <p:cTn id="121" dur="166" decel="50000">
                                          <p:stCondLst>
                                            <p:cond delay="1834"/>
                                          </p:stCondLst>
                                        </p:cTn>
                                        <p:tgtEl>
                                          <p:spTgt spid="3">
                                            <p:txEl>
                                              <p:pRg st="6" end="6"/>
                                            </p:txEl>
                                          </p:spTgt>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3">
                                            <p:txEl>
                                              <p:pRg st="7" end="7"/>
                                            </p:txEl>
                                          </p:spTgt>
                                        </p:tgtEl>
                                        <p:attrNameLst>
                                          <p:attrName>style.visibility</p:attrName>
                                        </p:attrNameLst>
                                      </p:cBhvr>
                                      <p:to>
                                        <p:strVal val="visible"/>
                                      </p:to>
                                    </p:set>
                                    <p:animEffect transition="in" filter="wipe(down)">
                                      <p:cBhvr>
                                        <p:cTn id="124" dur="580">
                                          <p:stCondLst>
                                            <p:cond delay="0"/>
                                          </p:stCondLst>
                                        </p:cTn>
                                        <p:tgtEl>
                                          <p:spTgt spid="3">
                                            <p:txEl>
                                              <p:pRg st="7" end="7"/>
                                            </p:txEl>
                                          </p:spTgt>
                                        </p:tgtEl>
                                      </p:cBhvr>
                                    </p:animEffect>
                                    <p:anim calcmode="lin" valueType="num">
                                      <p:cBhvr>
                                        <p:cTn id="125"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3">
                                            <p:txEl>
                                              <p:pRg st="7" end="7"/>
                                            </p:txEl>
                                          </p:spTgt>
                                        </p:tgtEl>
                                      </p:cBhvr>
                                      <p:to x="100000" y="60000"/>
                                    </p:animScale>
                                    <p:animScale>
                                      <p:cBhvr>
                                        <p:cTn id="131" dur="166" decel="50000">
                                          <p:stCondLst>
                                            <p:cond delay="676"/>
                                          </p:stCondLst>
                                        </p:cTn>
                                        <p:tgtEl>
                                          <p:spTgt spid="3">
                                            <p:txEl>
                                              <p:pRg st="7" end="7"/>
                                            </p:txEl>
                                          </p:spTgt>
                                        </p:tgtEl>
                                      </p:cBhvr>
                                      <p:to x="100000" y="100000"/>
                                    </p:animScale>
                                    <p:animScale>
                                      <p:cBhvr>
                                        <p:cTn id="132" dur="26">
                                          <p:stCondLst>
                                            <p:cond delay="1312"/>
                                          </p:stCondLst>
                                        </p:cTn>
                                        <p:tgtEl>
                                          <p:spTgt spid="3">
                                            <p:txEl>
                                              <p:pRg st="7" end="7"/>
                                            </p:txEl>
                                          </p:spTgt>
                                        </p:tgtEl>
                                      </p:cBhvr>
                                      <p:to x="100000" y="80000"/>
                                    </p:animScale>
                                    <p:animScale>
                                      <p:cBhvr>
                                        <p:cTn id="133" dur="166" decel="50000">
                                          <p:stCondLst>
                                            <p:cond delay="1338"/>
                                          </p:stCondLst>
                                        </p:cTn>
                                        <p:tgtEl>
                                          <p:spTgt spid="3">
                                            <p:txEl>
                                              <p:pRg st="7" end="7"/>
                                            </p:txEl>
                                          </p:spTgt>
                                        </p:tgtEl>
                                      </p:cBhvr>
                                      <p:to x="100000" y="100000"/>
                                    </p:animScale>
                                    <p:animScale>
                                      <p:cBhvr>
                                        <p:cTn id="134" dur="26">
                                          <p:stCondLst>
                                            <p:cond delay="1642"/>
                                          </p:stCondLst>
                                        </p:cTn>
                                        <p:tgtEl>
                                          <p:spTgt spid="3">
                                            <p:txEl>
                                              <p:pRg st="7" end="7"/>
                                            </p:txEl>
                                          </p:spTgt>
                                        </p:tgtEl>
                                      </p:cBhvr>
                                      <p:to x="100000" y="90000"/>
                                    </p:animScale>
                                    <p:animScale>
                                      <p:cBhvr>
                                        <p:cTn id="135" dur="166" decel="50000">
                                          <p:stCondLst>
                                            <p:cond delay="1668"/>
                                          </p:stCondLst>
                                        </p:cTn>
                                        <p:tgtEl>
                                          <p:spTgt spid="3">
                                            <p:txEl>
                                              <p:pRg st="7" end="7"/>
                                            </p:txEl>
                                          </p:spTgt>
                                        </p:tgtEl>
                                      </p:cBhvr>
                                      <p:to x="100000" y="100000"/>
                                    </p:animScale>
                                    <p:animScale>
                                      <p:cBhvr>
                                        <p:cTn id="136" dur="26">
                                          <p:stCondLst>
                                            <p:cond delay="1808"/>
                                          </p:stCondLst>
                                        </p:cTn>
                                        <p:tgtEl>
                                          <p:spTgt spid="3">
                                            <p:txEl>
                                              <p:pRg st="7" end="7"/>
                                            </p:txEl>
                                          </p:spTgt>
                                        </p:tgtEl>
                                      </p:cBhvr>
                                      <p:to x="100000" y="95000"/>
                                    </p:animScale>
                                    <p:animScale>
                                      <p:cBhvr>
                                        <p:cTn id="137" dur="166" decel="50000">
                                          <p:stCondLst>
                                            <p:cond delay="1834"/>
                                          </p:stCondLst>
                                        </p:cTn>
                                        <p:tgtEl>
                                          <p:spTgt spid="3">
                                            <p:txEl>
                                              <p:pRg st="7" end="7"/>
                                            </p:txEl>
                                          </p:spTgt>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3">
                                            <p:txEl>
                                              <p:pRg st="8" end="8"/>
                                            </p:txEl>
                                          </p:spTgt>
                                        </p:tgtEl>
                                        <p:attrNameLst>
                                          <p:attrName>style.visibility</p:attrName>
                                        </p:attrNameLst>
                                      </p:cBhvr>
                                      <p:to>
                                        <p:strVal val="visible"/>
                                      </p:to>
                                    </p:set>
                                    <p:animEffect transition="in" filter="wipe(down)">
                                      <p:cBhvr>
                                        <p:cTn id="140" dur="580">
                                          <p:stCondLst>
                                            <p:cond delay="0"/>
                                          </p:stCondLst>
                                        </p:cTn>
                                        <p:tgtEl>
                                          <p:spTgt spid="3">
                                            <p:txEl>
                                              <p:pRg st="8" end="8"/>
                                            </p:txEl>
                                          </p:spTgt>
                                        </p:tgtEl>
                                      </p:cBhvr>
                                    </p:animEffect>
                                    <p:anim calcmode="lin" valueType="num">
                                      <p:cBhvr>
                                        <p:cTn id="14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8" end="8"/>
                                            </p:txEl>
                                          </p:spTgt>
                                        </p:tgtEl>
                                      </p:cBhvr>
                                      <p:to x="100000" y="60000"/>
                                    </p:animScale>
                                    <p:animScale>
                                      <p:cBhvr>
                                        <p:cTn id="147" dur="166" decel="50000">
                                          <p:stCondLst>
                                            <p:cond delay="676"/>
                                          </p:stCondLst>
                                        </p:cTn>
                                        <p:tgtEl>
                                          <p:spTgt spid="3">
                                            <p:txEl>
                                              <p:pRg st="8" end="8"/>
                                            </p:txEl>
                                          </p:spTgt>
                                        </p:tgtEl>
                                      </p:cBhvr>
                                      <p:to x="100000" y="100000"/>
                                    </p:animScale>
                                    <p:animScale>
                                      <p:cBhvr>
                                        <p:cTn id="148" dur="26">
                                          <p:stCondLst>
                                            <p:cond delay="1312"/>
                                          </p:stCondLst>
                                        </p:cTn>
                                        <p:tgtEl>
                                          <p:spTgt spid="3">
                                            <p:txEl>
                                              <p:pRg st="8" end="8"/>
                                            </p:txEl>
                                          </p:spTgt>
                                        </p:tgtEl>
                                      </p:cBhvr>
                                      <p:to x="100000" y="80000"/>
                                    </p:animScale>
                                    <p:animScale>
                                      <p:cBhvr>
                                        <p:cTn id="149" dur="166" decel="50000">
                                          <p:stCondLst>
                                            <p:cond delay="1338"/>
                                          </p:stCondLst>
                                        </p:cTn>
                                        <p:tgtEl>
                                          <p:spTgt spid="3">
                                            <p:txEl>
                                              <p:pRg st="8" end="8"/>
                                            </p:txEl>
                                          </p:spTgt>
                                        </p:tgtEl>
                                      </p:cBhvr>
                                      <p:to x="100000" y="100000"/>
                                    </p:animScale>
                                    <p:animScale>
                                      <p:cBhvr>
                                        <p:cTn id="150" dur="26">
                                          <p:stCondLst>
                                            <p:cond delay="1642"/>
                                          </p:stCondLst>
                                        </p:cTn>
                                        <p:tgtEl>
                                          <p:spTgt spid="3">
                                            <p:txEl>
                                              <p:pRg st="8" end="8"/>
                                            </p:txEl>
                                          </p:spTgt>
                                        </p:tgtEl>
                                      </p:cBhvr>
                                      <p:to x="100000" y="90000"/>
                                    </p:animScale>
                                    <p:animScale>
                                      <p:cBhvr>
                                        <p:cTn id="151" dur="166" decel="50000">
                                          <p:stCondLst>
                                            <p:cond delay="1668"/>
                                          </p:stCondLst>
                                        </p:cTn>
                                        <p:tgtEl>
                                          <p:spTgt spid="3">
                                            <p:txEl>
                                              <p:pRg st="8" end="8"/>
                                            </p:txEl>
                                          </p:spTgt>
                                        </p:tgtEl>
                                      </p:cBhvr>
                                      <p:to x="100000" y="100000"/>
                                    </p:animScale>
                                    <p:animScale>
                                      <p:cBhvr>
                                        <p:cTn id="152" dur="26">
                                          <p:stCondLst>
                                            <p:cond delay="1808"/>
                                          </p:stCondLst>
                                        </p:cTn>
                                        <p:tgtEl>
                                          <p:spTgt spid="3">
                                            <p:txEl>
                                              <p:pRg st="8" end="8"/>
                                            </p:txEl>
                                          </p:spTgt>
                                        </p:tgtEl>
                                      </p:cBhvr>
                                      <p:to x="100000" y="95000"/>
                                    </p:animScale>
                                    <p:animScale>
                                      <p:cBhvr>
                                        <p:cTn id="153" dur="166" decel="50000">
                                          <p:stCondLst>
                                            <p:cond delay="1834"/>
                                          </p:stCondLst>
                                        </p:cTn>
                                        <p:tgtEl>
                                          <p:spTgt spid="3">
                                            <p:txEl>
                                              <p:pRg st="8" end="8"/>
                                            </p:txEl>
                                          </p:spTgt>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3">
                                            <p:txEl>
                                              <p:pRg st="9" end="9"/>
                                            </p:txEl>
                                          </p:spTgt>
                                        </p:tgtEl>
                                        <p:attrNameLst>
                                          <p:attrName>style.visibility</p:attrName>
                                        </p:attrNameLst>
                                      </p:cBhvr>
                                      <p:to>
                                        <p:strVal val="visible"/>
                                      </p:to>
                                    </p:set>
                                    <p:animEffect transition="in" filter="wipe(down)">
                                      <p:cBhvr>
                                        <p:cTn id="156" dur="580">
                                          <p:stCondLst>
                                            <p:cond delay="0"/>
                                          </p:stCondLst>
                                        </p:cTn>
                                        <p:tgtEl>
                                          <p:spTgt spid="3">
                                            <p:txEl>
                                              <p:pRg st="9" end="9"/>
                                            </p:txEl>
                                          </p:spTgt>
                                        </p:tgtEl>
                                      </p:cBhvr>
                                    </p:animEffect>
                                    <p:anim calcmode="lin" valueType="num">
                                      <p:cBhvr>
                                        <p:cTn id="15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2" dur="26">
                                          <p:stCondLst>
                                            <p:cond delay="650"/>
                                          </p:stCondLst>
                                        </p:cTn>
                                        <p:tgtEl>
                                          <p:spTgt spid="3">
                                            <p:txEl>
                                              <p:pRg st="9" end="9"/>
                                            </p:txEl>
                                          </p:spTgt>
                                        </p:tgtEl>
                                      </p:cBhvr>
                                      <p:to x="100000" y="60000"/>
                                    </p:animScale>
                                    <p:animScale>
                                      <p:cBhvr>
                                        <p:cTn id="163" dur="166" decel="50000">
                                          <p:stCondLst>
                                            <p:cond delay="676"/>
                                          </p:stCondLst>
                                        </p:cTn>
                                        <p:tgtEl>
                                          <p:spTgt spid="3">
                                            <p:txEl>
                                              <p:pRg st="9" end="9"/>
                                            </p:txEl>
                                          </p:spTgt>
                                        </p:tgtEl>
                                      </p:cBhvr>
                                      <p:to x="100000" y="100000"/>
                                    </p:animScale>
                                    <p:animScale>
                                      <p:cBhvr>
                                        <p:cTn id="164" dur="26">
                                          <p:stCondLst>
                                            <p:cond delay="1312"/>
                                          </p:stCondLst>
                                        </p:cTn>
                                        <p:tgtEl>
                                          <p:spTgt spid="3">
                                            <p:txEl>
                                              <p:pRg st="9" end="9"/>
                                            </p:txEl>
                                          </p:spTgt>
                                        </p:tgtEl>
                                      </p:cBhvr>
                                      <p:to x="100000" y="80000"/>
                                    </p:animScale>
                                    <p:animScale>
                                      <p:cBhvr>
                                        <p:cTn id="165" dur="166" decel="50000">
                                          <p:stCondLst>
                                            <p:cond delay="1338"/>
                                          </p:stCondLst>
                                        </p:cTn>
                                        <p:tgtEl>
                                          <p:spTgt spid="3">
                                            <p:txEl>
                                              <p:pRg st="9" end="9"/>
                                            </p:txEl>
                                          </p:spTgt>
                                        </p:tgtEl>
                                      </p:cBhvr>
                                      <p:to x="100000" y="100000"/>
                                    </p:animScale>
                                    <p:animScale>
                                      <p:cBhvr>
                                        <p:cTn id="166" dur="26">
                                          <p:stCondLst>
                                            <p:cond delay="1642"/>
                                          </p:stCondLst>
                                        </p:cTn>
                                        <p:tgtEl>
                                          <p:spTgt spid="3">
                                            <p:txEl>
                                              <p:pRg st="9" end="9"/>
                                            </p:txEl>
                                          </p:spTgt>
                                        </p:tgtEl>
                                      </p:cBhvr>
                                      <p:to x="100000" y="90000"/>
                                    </p:animScale>
                                    <p:animScale>
                                      <p:cBhvr>
                                        <p:cTn id="167" dur="166" decel="50000">
                                          <p:stCondLst>
                                            <p:cond delay="1668"/>
                                          </p:stCondLst>
                                        </p:cTn>
                                        <p:tgtEl>
                                          <p:spTgt spid="3">
                                            <p:txEl>
                                              <p:pRg st="9" end="9"/>
                                            </p:txEl>
                                          </p:spTgt>
                                        </p:tgtEl>
                                      </p:cBhvr>
                                      <p:to x="100000" y="100000"/>
                                    </p:animScale>
                                    <p:animScale>
                                      <p:cBhvr>
                                        <p:cTn id="168" dur="26">
                                          <p:stCondLst>
                                            <p:cond delay="1808"/>
                                          </p:stCondLst>
                                        </p:cTn>
                                        <p:tgtEl>
                                          <p:spTgt spid="3">
                                            <p:txEl>
                                              <p:pRg st="9" end="9"/>
                                            </p:txEl>
                                          </p:spTgt>
                                        </p:tgtEl>
                                      </p:cBhvr>
                                      <p:to x="100000" y="95000"/>
                                    </p:animScale>
                                    <p:animScale>
                                      <p:cBhvr>
                                        <p:cTn id="169" dur="166" decel="50000">
                                          <p:stCondLst>
                                            <p:cond delay="1834"/>
                                          </p:stCondLst>
                                        </p:cTn>
                                        <p:tgtEl>
                                          <p:spTgt spid="3">
                                            <p:txEl>
                                              <p:pRg st="9" end="9"/>
                                            </p:txEl>
                                          </p:spTgt>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3">
                                            <p:txEl>
                                              <p:pRg st="10" end="10"/>
                                            </p:txEl>
                                          </p:spTgt>
                                        </p:tgtEl>
                                        <p:attrNameLst>
                                          <p:attrName>style.visibility</p:attrName>
                                        </p:attrNameLst>
                                      </p:cBhvr>
                                      <p:to>
                                        <p:strVal val="visible"/>
                                      </p:to>
                                    </p:set>
                                    <p:animEffect transition="in" filter="wipe(down)">
                                      <p:cBhvr>
                                        <p:cTn id="172" dur="580">
                                          <p:stCondLst>
                                            <p:cond delay="0"/>
                                          </p:stCondLst>
                                        </p:cTn>
                                        <p:tgtEl>
                                          <p:spTgt spid="3">
                                            <p:txEl>
                                              <p:pRg st="10" end="10"/>
                                            </p:txEl>
                                          </p:spTgt>
                                        </p:tgtEl>
                                      </p:cBhvr>
                                    </p:animEffect>
                                    <p:anim calcmode="lin" valueType="num">
                                      <p:cBhvr>
                                        <p:cTn id="17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8" dur="26">
                                          <p:stCondLst>
                                            <p:cond delay="650"/>
                                          </p:stCondLst>
                                        </p:cTn>
                                        <p:tgtEl>
                                          <p:spTgt spid="3">
                                            <p:txEl>
                                              <p:pRg st="10" end="10"/>
                                            </p:txEl>
                                          </p:spTgt>
                                        </p:tgtEl>
                                      </p:cBhvr>
                                      <p:to x="100000" y="60000"/>
                                    </p:animScale>
                                    <p:animScale>
                                      <p:cBhvr>
                                        <p:cTn id="179" dur="166" decel="50000">
                                          <p:stCondLst>
                                            <p:cond delay="676"/>
                                          </p:stCondLst>
                                        </p:cTn>
                                        <p:tgtEl>
                                          <p:spTgt spid="3">
                                            <p:txEl>
                                              <p:pRg st="10" end="10"/>
                                            </p:txEl>
                                          </p:spTgt>
                                        </p:tgtEl>
                                      </p:cBhvr>
                                      <p:to x="100000" y="100000"/>
                                    </p:animScale>
                                    <p:animScale>
                                      <p:cBhvr>
                                        <p:cTn id="180" dur="26">
                                          <p:stCondLst>
                                            <p:cond delay="1312"/>
                                          </p:stCondLst>
                                        </p:cTn>
                                        <p:tgtEl>
                                          <p:spTgt spid="3">
                                            <p:txEl>
                                              <p:pRg st="10" end="10"/>
                                            </p:txEl>
                                          </p:spTgt>
                                        </p:tgtEl>
                                      </p:cBhvr>
                                      <p:to x="100000" y="80000"/>
                                    </p:animScale>
                                    <p:animScale>
                                      <p:cBhvr>
                                        <p:cTn id="181" dur="166" decel="50000">
                                          <p:stCondLst>
                                            <p:cond delay="1338"/>
                                          </p:stCondLst>
                                        </p:cTn>
                                        <p:tgtEl>
                                          <p:spTgt spid="3">
                                            <p:txEl>
                                              <p:pRg st="10" end="10"/>
                                            </p:txEl>
                                          </p:spTgt>
                                        </p:tgtEl>
                                      </p:cBhvr>
                                      <p:to x="100000" y="100000"/>
                                    </p:animScale>
                                    <p:animScale>
                                      <p:cBhvr>
                                        <p:cTn id="182" dur="26">
                                          <p:stCondLst>
                                            <p:cond delay="1642"/>
                                          </p:stCondLst>
                                        </p:cTn>
                                        <p:tgtEl>
                                          <p:spTgt spid="3">
                                            <p:txEl>
                                              <p:pRg st="10" end="10"/>
                                            </p:txEl>
                                          </p:spTgt>
                                        </p:tgtEl>
                                      </p:cBhvr>
                                      <p:to x="100000" y="90000"/>
                                    </p:animScale>
                                    <p:animScale>
                                      <p:cBhvr>
                                        <p:cTn id="183" dur="166" decel="50000">
                                          <p:stCondLst>
                                            <p:cond delay="1668"/>
                                          </p:stCondLst>
                                        </p:cTn>
                                        <p:tgtEl>
                                          <p:spTgt spid="3">
                                            <p:txEl>
                                              <p:pRg st="10" end="10"/>
                                            </p:txEl>
                                          </p:spTgt>
                                        </p:tgtEl>
                                      </p:cBhvr>
                                      <p:to x="100000" y="100000"/>
                                    </p:animScale>
                                    <p:animScale>
                                      <p:cBhvr>
                                        <p:cTn id="184" dur="26">
                                          <p:stCondLst>
                                            <p:cond delay="1808"/>
                                          </p:stCondLst>
                                        </p:cTn>
                                        <p:tgtEl>
                                          <p:spTgt spid="3">
                                            <p:txEl>
                                              <p:pRg st="10" end="10"/>
                                            </p:txEl>
                                          </p:spTgt>
                                        </p:tgtEl>
                                      </p:cBhvr>
                                      <p:to x="100000" y="95000"/>
                                    </p:animScale>
                                    <p:animScale>
                                      <p:cBhvr>
                                        <p:cTn id="185" dur="166" decel="50000">
                                          <p:stCondLst>
                                            <p:cond delay="1834"/>
                                          </p:stCondLst>
                                        </p:cTn>
                                        <p:tgtEl>
                                          <p:spTgt spid="3">
                                            <p:txEl>
                                              <p:pRg st="10" end="10"/>
                                            </p:txEl>
                                          </p:spTgt>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3">
                                            <p:txEl>
                                              <p:pRg st="11" end="11"/>
                                            </p:txEl>
                                          </p:spTgt>
                                        </p:tgtEl>
                                        <p:attrNameLst>
                                          <p:attrName>style.visibility</p:attrName>
                                        </p:attrNameLst>
                                      </p:cBhvr>
                                      <p:to>
                                        <p:strVal val="visible"/>
                                      </p:to>
                                    </p:set>
                                    <p:animEffect transition="in" filter="wipe(down)">
                                      <p:cBhvr>
                                        <p:cTn id="188" dur="580">
                                          <p:stCondLst>
                                            <p:cond delay="0"/>
                                          </p:stCondLst>
                                        </p:cTn>
                                        <p:tgtEl>
                                          <p:spTgt spid="3">
                                            <p:txEl>
                                              <p:pRg st="11" end="11"/>
                                            </p:txEl>
                                          </p:spTgt>
                                        </p:tgtEl>
                                      </p:cBhvr>
                                    </p:animEffect>
                                    <p:anim calcmode="lin" valueType="num">
                                      <p:cBhvr>
                                        <p:cTn id="189"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94" dur="26">
                                          <p:stCondLst>
                                            <p:cond delay="650"/>
                                          </p:stCondLst>
                                        </p:cTn>
                                        <p:tgtEl>
                                          <p:spTgt spid="3">
                                            <p:txEl>
                                              <p:pRg st="11" end="11"/>
                                            </p:txEl>
                                          </p:spTgt>
                                        </p:tgtEl>
                                      </p:cBhvr>
                                      <p:to x="100000" y="60000"/>
                                    </p:animScale>
                                    <p:animScale>
                                      <p:cBhvr>
                                        <p:cTn id="195" dur="166" decel="50000">
                                          <p:stCondLst>
                                            <p:cond delay="676"/>
                                          </p:stCondLst>
                                        </p:cTn>
                                        <p:tgtEl>
                                          <p:spTgt spid="3">
                                            <p:txEl>
                                              <p:pRg st="11" end="11"/>
                                            </p:txEl>
                                          </p:spTgt>
                                        </p:tgtEl>
                                      </p:cBhvr>
                                      <p:to x="100000" y="100000"/>
                                    </p:animScale>
                                    <p:animScale>
                                      <p:cBhvr>
                                        <p:cTn id="196" dur="26">
                                          <p:stCondLst>
                                            <p:cond delay="1312"/>
                                          </p:stCondLst>
                                        </p:cTn>
                                        <p:tgtEl>
                                          <p:spTgt spid="3">
                                            <p:txEl>
                                              <p:pRg st="11" end="11"/>
                                            </p:txEl>
                                          </p:spTgt>
                                        </p:tgtEl>
                                      </p:cBhvr>
                                      <p:to x="100000" y="80000"/>
                                    </p:animScale>
                                    <p:animScale>
                                      <p:cBhvr>
                                        <p:cTn id="197" dur="166" decel="50000">
                                          <p:stCondLst>
                                            <p:cond delay="1338"/>
                                          </p:stCondLst>
                                        </p:cTn>
                                        <p:tgtEl>
                                          <p:spTgt spid="3">
                                            <p:txEl>
                                              <p:pRg st="11" end="11"/>
                                            </p:txEl>
                                          </p:spTgt>
                                        </p:tgtEl>
                                      </p:cBhvr>
                                      <p:to x="100000" y="100000"/>
                                    </p:animScale>
                                    <p:animScale>
                                      <p:cBhvr>
                                        <p:cTn id="198" dur="26">
                                          <p:stCondLst>
                                            <p:cond delay="1642"/>
                                          </p:stCondLst>
                                        </p:cTn>
                                        <p:tgtEl>
                                          <p:spTgt spid="3">
                                            <p:txEl>
                                              <p:pRg st="11" end="11"/>
                                            </p:txEl>
                                          </p:spTgt>
                                        </p:tgtEl>
                                      </p:cBhvr>
                                      <p:to x="100000" y="90000"/>
                                    </p:animScale>
                                    <p:animScale>
                                      <p:cBhvr>
                                        <p:cTn id="199" dur="166" decel="50000">
                                          <p:stCondLst>
                                            <p:cond delay="1668"/>
                                          </p:stCondLst>
                                        </p:cTn>
                                        <p:tgtEl>
                                          <p:spTgt spid="3">
                                            <p:txEl>
                                              <p:pRg st="11" end="11"/>
                                            </p:txEl>
                                          </p:spTgt>
                                        </p:tgtEl>
                                      </p:cBhvr>
                                      <p:to x="100000" y="100000"/>
                                    </p:animScale>
                                    <p:animScale>
                                      <p:cBhvr>
                                        <p:cTn id="200" dur="26">
                                          <p:stCondLst>
                                            <p:cond delay="1808"/>
                                          </p:stCondLst>
                                        </p:cTn>
                                        <p:tgtEl>
                                          <p:spTgt spid="3">
                                            <p:txEl>
                                              <p:pRg st="11" end="11"/>
                                            </p:txEl>
                                          </p:spTgt>
                                        </p:tgtEl>
                                      </p:cBhvr>
                                      <p:to x="100000" y="95000"/>
                                    </p:animScale>
                                    <p:animScale>
                                      <p:cBhvr>
                                        <p:cTn id="201" dur="166" decel="50000">
                                          <p:stCondLst>
                                            <p:cond delay="1834"/>
                                          </p:stCondLst>
                                        </p:cTn>
                                        <p:tgtEl>
                                          <p:spTgt spid="3">
                                            <p:txEl>
                                              <p:pRg st="11" end="11"/>
                                            </p:txEl>
                                          </p:spTgt>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nodeType="clickEffect">
                                  <p:stCondLst>
                                    <p:cond delay="0"/>
                                  </p:stCondLst>
                                  <p:childTnLst>
                                    <p:set>
                                      <p:cBhvr>
                                        <p:cTn id="205" dur="1" fill="hold">
                                          <p:stCondLst>
                                            <p:cond delay="0"/>
                                          </p:stCondLst>
                                        </p:cTn>
                                        <p:tgtEl>
                                          <p:spTgt spid="3077"/>
                                        </p:tgtEl>
                                        <p:attrNameLst>
                                          <p:attrName>style.visibility</p:attrName>
                                        </p:attrNameLst>
                                      </p:cBhvr>
                                      <p:to>
                                        <p:strVal val="visible"/>
                                      </p:to>
                                    </p:set>
                                    <p:animEffect transition="in" filter="fade">
                                      <p:cBhvr>
                                        <p:cTn id="206" dur="1000"/>
                                        <p:tgtEl>
                                          <p:spTgt spid="3077"/>
                                        </p:tgtEl>
                                      </p:cBhvr>
                                    </p:animEffect>
                                    <p:anim calcmode="lin" valueType="num">
                                      <p:cBhvr>
                                        <p:cTn id="207" dur="1000" fill="hold"/>
                                        <p:tgtEl>
                                          <p:spTgt spid="3077"/>
                                        </p:tgtEl>
                                        <p:attrNameLst>
                                          <p:attrName>ppt_x</p:attrName>
                                        </p:attrNameLst>
                                      </p:cBhvr>
                                      <p:tavLst>
                                        <p:tav tm="0">
                                          <p:val>
                                            <p:strVal val="#ppt_x"/>
                                          </p:val>
                                        </p:tav>
                                        <p:tav tm="100000">
                                          <p:val>
                                            <p:strVal val="#ppt_x"/>
                                          </p:val>
                                        </p:tav>
                                      </p:tavLst>
                                    </p:anim>
                                    <p:anim calcmode="lin" valueType="num">
                                      <p:cBhvr>
                                        <p:cTn id="208"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nodeType="clickEffect">
                                  <p:stCondLst>
                                    <p:cond delay="0"/>
                                  </p:stCondLst>
                                  <p:childTnLst>
                                    <p:set>
                                      <p:cBhvr>
                                        <p:cTn id="212" dur="1" fill="hold">
                                          <p:stCondLst>
                                            <p:cond delay="0"/>
                                          </p:stCondLst>
                                        </p:cTn>
                                        <p:tgtEl>
                                          <p:spTgt spid="3074"/>
                                        </p:tgtEl>
                                        <p:attrNameLst>
                                          <p:attrName>style.visibility</p:attrName>
                                        </p:attrNameLst>
                                      </p:cBhvr>
                                      <p:to>
                                        <p:strVal val="visible"/>
                                      </p:to>
                                    </p:set>
                                    <p:animEffect transition="in" filter="fade">
                                      <p:cBhvr>
                                        <p:cTn id="213" dur="1000"/>
                                        <p:tgtEl>
                                          <p:spTgt spid="3074"/>
                                        </p:tgtEl>
                                      </p:cBhvr>
                                    </p:animEffect>
                                    <p:anim calcmode="lin" valueType="num">
                                      <p:cBhvr>
                                        <p:cTn id="214" dur="1000" fill="hold"/>
                                        <p:tgtEl>
                                          <p:spTgt spid="3074"/>
                                        </p:tgtEl>
                                        <p:attrNameLst>
                                          <p:attrName>ppt_x</p:attrName>
                                        </p:attrNameLst>
                                      </p:cBhvr>
                                      <p:tavLst>
                                        <p:tav tm="0">
                                          <p:val>
                                            <p:strVal val="#ppt_x"/>
                                          </p:val>
                                        </p:tav>
                                        <p:tav tm="100000">
                                          <p:val>
                                            <p:strVal val="#ppt_x"/>
                                          </p:val>
                                        </p:tav>
                                      </p:tavLst>
                                    </p:anim>
                                    <p:anim calcmode="lin" valueType="num">
                                      <p:cBhvr>
                                        <p:cTn id="2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16816" y="116632"/>
            <a:ext cx="8229600" cy="1399032"/>
          </a:xfrm>
        </p:spPr>
        <p:txBody>
          <a:bodyPr/>
          <a:lstStyle/>
          <a:p>
            <a:endParaRPr lang="es-AR" dirty="0"/>
          </a:p>
        </p:txBody>
      </p:sp>
      <p:sp>
        <p:nvSpPr>
          <p:cNvPr id="3" name="2 Marcador de contenido"/>
          <p:cNvSpPr>
            <a:spLocks noGrp="1"/>
          </p:cNvSpPr>
          <p:nvPr>
            <p:ph idx="1"/>
          </p:nvPr>
        </p:nvSpPr>
        <p:spPr>
          <a:xfrm>
            <a:off x="0" y="0"/>
            <a:ext cx="9144000" cy="6858000"/>
          </a:xfrm>
        </p:spPr>
        <p:txBody>
          <a:bodyPr>
            <a:normAutofit fontScale="55000" lnSpcReduction="20000"/>
          </a:bodyPr>
          <a:lstStyle/>
          <a:p>
            <a:r>
              <a:rPr lang="es-419" sz="3800" dirty="0">
                <a:solidFill>
                  <a:schemeClr val="accent5">
                    <a:lumMod val="20000"/>
                    <a:lumOff val="80000"/>
                  </a:schemeClr>
                </a:solidFill>
              </a:rPr>
              <a:t>3. Vista </a:t>
            </a:r>
            <a:r>
              <a:rPr lang="es-419" sz="3800" dirty="0" smtClean="0">
                <a:solidFill>
                  <a:schemeClr val="accent5">
                    <a:lumMod val="20000"/>
                    <a:lumOff val="80000"/>
                  </a:schemeClr>
                </a:solidFill>
              </a:rPr>
              <a:t>Esquema</a:t>
            </a:r>
          </a:p>
          <a:p>
            <a:r>
              <a:rPr lang="es-419" sz="3800" dirty="0" smtClean="0">
                <a:solidFill>
                  <a:schemeClr val="accent5">
                    <a:lumMod val="20000"/>
                    <a:lumOff val="80000"/>
                  </a:schemeClr>
                </a:solidFill>
              </a:rPr>
              <a:t> </a:t>
            </a:r>
            <a:r>
              <a:rPr lang="es-419" sz="3800" b="1" dirty="0" smtClean="0">
                <a:solidFill>
                  <a:schemeClr val="accent5">
                    <a:lumMod val="20000"/>
                    <a:lumOff val="80000"/>
                  </a:schemeClr>
                </a:solidFill>
              </a:rPr>
              <a:t>Propósito</a:t>
            </a:r>
            <a:r>
              <a:rPr lang="es-419" sz="3800" b="1" dirty="0">
                <a:solidFill>
                  <a:schemeClr val="accent5">
                    <a:lumMod val="20000"/>
                    <a:lumOff val="80000"/>
                  </a:schemeClr>
                </a:solidFill>
              </a:rPr>
              <a:t>:</a:t>
            </a:r>
            <a:r>
              <a:rPr lang="es-419" sz="3800" dirty="0">
                <a:solidFill>
                  <a:schemeClr val="accent5">
                    <a:lumMod val="20000"/>
                    <a:lumOff val="80000"/>
                  </a:schemeClr>
                </a:solidFill>
              </a:rPr>
              <a:t> Muestra los títulos y el texto de todas las diapositivas como una lista</a:t>
            </a:r>
            <a:r>
              <a:rPr lang="es-419" sz="3200" dirty="0">
                <a:solidFill>
                  <a:schemeClr val="accent5">
                    <a:lumMod val="20000"/>
                    <a:lumOff val="80000"/>
                  </a:schemeClr>
                </a:solidFill>
              </a:rPr>
              <a:t>.</a:t>
            </a:r>
          </a:p>
          <a:p>
            <a:r>
              <a:rPr lang="es-419" sz="3800" b="1" dirty="0">
                <a:solidFill>
                  <a:schemeClr val="accent5">
                    <a:lumMod val="20000"/>
                    <a:lumOff val="80000"/>
                  </a:schemeClr>
                </a:solidFill>
              </a:rPr>
              <a:t>Características:</a:t>
            </a:r>
            <a:r>
              <a:rPr lang="es-419" sz="3800" dirty="0">
                <a:solidFill>
                  <a:schemeClr val="accent5">
                    <a:lumMod val="20000"/>
                    <a:lumOff val="80000"/>
                  </a:schemeClr>
                </a:solidFill>
              </a:rPr>
              <a:t> Esta vista es excelente para organizar la estructura de la presentación, hacer cambios de contenido y añadir o eliminar diapositivas sin tener que cambiar a la vista normal.</a:t>
            </a:r>
            <a:endParaRPr lang="es-419" sz="2100" dirty="0">
              <a:solidFill>
                <a:schemeClr val="accent5">
                  <a:lumMod val="20000"/>
                  <a:lumOff val="80000"/>
                </a:schemeClr>
              </a:solidFill>
            </a:endParaRPr>
          </a:p>
          <a:p>
            <a:pPr fontAlgn="ctr"/>
            <a:r>
              <a:rPr lang="es-419" sz="4000" dirty="0">
                <a:solidFill>
                  <a:srgbClr val="00B0F0"/>
                </a:solidFill>
              </a:rPr>
              <a:t>4. Vista Página de notas </a:t>
            </a:r>
          </a:p>
          <a:p>
            <a:r>
              <a:rPr lang="es-419" sz="4000" b="1" dirty="0">
                <a:solidFill>
                  <a:srgbClr val="00B0F0"/>
                </a:solidFill>
              </a:rPr>
              <a:t>Propósito:</a:t>
            </a:r>
            <a:r>
              <a:rPr lang="es-419" sz="4000" dirty="0">
                <a:solidFill>
                  <a:srgbClr val="00B0F0"/>
                </a:solidFill>
              </a:rPr>
              <a:t> Permite añadir notas a cada diapositiva.</a:t>
            </a:r>
          </a:p>
          <a:p>
            <a:r>
              <a:rPr lang="es-419" sz="4000" b="1" dirty="0">
                <a:solidFill>
                  <a:srgbClr val="00B0F0"/>
                </a:solidFill>
              </a:rPr>
              <a:t>Características:</a:t>
            </a:r>
            <a:r>
              <a:rPr lang="es-419" sz="4000" dirty="0">
                <a:solidFill>
                  <a:srgbClr val="00B0F0"/>
                </a:solidFill>
              </a:rPr>
              <a:t> En esta vista, puedes ver una vista previa de impresión de la diapositiva con sus notas asociadas, lo que te ayuda a preparar lo que dirás durante la presentación.</a:t>
            </a:r>
          </a:p>
          <a:p>
            <a:r>
              <a:rPr lang="es-419" sz="4000" dirty="0">
                <a:solidFill>
                  <a:schemeClr val="accent6">
                    <a:lumMod val="40000"/>
                    <a:lumOff val="60000"/>
                  </a:schemeClr>
                </a:solidFill>
              </a:rPr>
              <a:t>5. Vista de Lectura</a:t>
            </a:r>
          </a:p>
          <a:p>
            <a:r>
              <a:rPr lang="es-419" sz="4000" b="1" dirty="0">
                <a:solidFill>
                  <a:schemeClr val="accent6">
                    <a:lumMod val="40000"/>
                    <a:lumOff val="60000"/>
                  </a:schemeClr>
                </a:solidFill>
              </a:rPr>
              <a:t>Propósito:</a:t>
            </a:r>
            <a:r>
              <a:rPr lang="es-419" sz="4000" dirty="0">
                <a:solidFill>
                  <a:schemeClr val="accent6">
                    <a:lumMod val="40000"/>
                    <a:lumOff val="60000"/>
                  </a:schemeClr>
                </a:solidFill>
              </a:rPr>
              <a:t> </a:t>
            </a:r>
          </a:p>
          <a:p>
            <a:pPr fontAlgn="ctr"/>
            <a:r>
              <a:rPr lang="es-419" sz="4000" dirty="0">
                <a:solidFill>
                  <a:schemeClr val="accent6">
                    <a:lumMod val="40000"/>
                    <a:lumOff val="60000"/>
                  </a:schemeClr>
                </a:solidFill>
              </a:rPr>
              <a:t>Ofrece una vista de la presentación que ocupa la mayor parte de la pantalla, pero sin llegar a pantalla completa. </a:t>
            </a:r>
          </a:p>
          <a:p>
            <a:r>
              <a:rPr lang="es-419" sz="4000" b="1" dirty="0">
                <a:solidFill>
                  <a:schemeClr val="accent6">
                    <a:lumMod val="40000"/>
                    <a:lumOff val="60000"/>
                  </a:schemeClr>
                </a:solidFill>
              </a:rPr>
              <a:t>Características:</a:t>
            </a:r>
            <a:r>
              <a:rPr lang="es-419" sz="4000" dirty="0">
                <a:solidFill>
                  <a:schemeClr val="accent6">
                    <a:lumMod val="40000"/>
                    <a:lumOff val="60000"/>
                  </a:schemeClr>
                </a:solidFill>
              </a:rPr>
              <a:t> </a:t>
            </a:r>
          </a:p>
          <a:p>
            <a:pPr fontAlgn="ctr"/>
            <a:r>
              <a:rPr lang="es-419" sz="4000" dirty="0">
                <a:solidFill>
                  <a:schemeClr val="accent6">
                    <a:lumMod val="40000"/>
                    <a:lumOff val="60000"/>
                  </a:schemeClr>
                </a:solidFill>
              </a:rPr>
              <a:t>Incluye botones para facilitar la navegación y permite ver las animaciones y transiciones sin el modo de pantalla completa de la vista Presentación con diapositivas. </a:t>
            </a:r>
          </a:p>
          <a:p>
            <a:endParaRPr lang="es-ES" sz="1800" dirty="0">
              <a:solidFill>
                <a:schemeClr val="accent6">
                  <a:lumMod val="40000"/>
                  <a:lumOff val="60000"/>
                </a:schemeClr>
              </a:solidFill>
            </a:endParaRPr>
          </a:p>
          <a:p>
            <a:endParaRPr lang="es-AR" sz="1800" dirty="0"/>
          </a:p>
        </p:txBody>
      </p:sp>
    </p:spTree>
    <p:extLst>
      <p:ext uri="{BB962C8B-B14F-4D97-AF65-F5344CB8AC3E}">
        <p14:creationId xmlns:p14="http://schemas.microsoft.com/office/powerpoint/2010/main" val="8288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204848" y="692696"/>
            <a:ext cx="8229600" cy="1399032"/>
          </a:xfrm>
        </p:spPr>
        <p:txBody>
          <a:bodyPr/>
          <a:lstStyle/>
          <a:p>
            <a:endParaRPr lang="es-AR"/>
          </a:p>
        </p:txBody>
      </p:sp>
      <p:sp>
        <p:nvSpPr>
          <p:cNvPr id="3" name="2 Marcador de contenido"/>
          <p:cNvSpPr>
            <a:spLocks noGrp="1"/>
          </p:cNvSpPr>
          <p:nvPr>
            <p:ph idx="1"/>
          </p:nvPr>
        </p:nvSpPr>
        <p:spPr>
          <a:xfrm>
            <a:off x="0" y="0"/>
            <a:ext cx="9144000" cy="6858000"/>
          </a:xfrm>
        </p:spPr>
        <p:txBody>
          <a:bodyPr>
            <a:normAutofit fontScale="77500" lnSpcReduction="20000"/>
          </a:bodyPr>
          <a:lstStyle/>
          <a:p>
            <a:r>
              <a:rPr lang="es-419" sz="3200" dirty="0">
                <a:solidFill>
                  <a:schemeClr val="accent3">
                    <a:lumMod val="60000"/>
                    <a:lumOff val="40000"/>
                  </a:schemeClr>
                </a:solidFill>
              </a:rPr>
              <a:t>6. Vista Presentación con diapositivas</a:t>
            </a:r>
          </a:p>
          <a:p>
            <a:r>
              <a:rPr lang="es-419" sz="3200" b="1" dirty="0">
                <a:solidFill>
                  <a:schemeClr val="accent3">
                    <a:lumMod val="60000"/>
                    <a:lumOff val="40000"/>
                  </a:schemeClr>
                </a:solidFill>
              </a:rPr>
              <a:t>Propósito:</a:t>
            </a:r>
            <a:r>
              <a:rPr lang="es-419" sz="3200" dirty="0">
                <a:solidFill>
                  <a:schemeClr val="accent3">
                    <a:lumMod val="60000"/>
                    <a:lumOff val="40000"/>
                  </a:schemeClr>
                </a:solidFill>
              </a:rPr>
              <a:t> </a:t>
            </a:r>
          </a:p>
          <a:p>
            <a:pPr fontAlgn="ctr"/>
            <a:r>
              <a:rPr lang="es-419" sz="3200" dirty="0">
                <a:solidFill>
                  <a:schemeClr val="accent3">
                    <a:lumMod val="60000"/>
                    <a:lumOff val="40000"/>
                  </a:schemeClr>
                </a:solidFill>
              </a:rPr>
              <a:t>Esta vista simula cómo verá la audiencia tu presentación, mostrando cada diapositiva en la pantalla a pantalla completa. </a:t>
            </a:r>
          </a:p>
          <a:p>
            <a:r>
              <a:rPr lang="es-419" sz="3200" b="1" dirty="0">
                <a:solidFill>
                  <a:schemeClr val="accent3">
                    <a:lumMod val="60000"/>
                    <a:lumOff val="40000"/>
                  </a:schemeClr>
                </a:solidFill>
              </a:rPr>
              <a:t>Características:</a:t>
            </a:r>
            <a:r>
              <a:rPr lang="es-419" sz="3200" dirty="0">
                <a:solidFill>
                  <a:schemeClr val="accent3">
                    <a:lumMod val="60000"/>
                    <a:lumOff val="40000"/>
                  </a:schemeClr>
                </a:solidFill>
              </a:rPr>
              <a:t> </a:t>
            </a:r>
          </a:p>
          <a:p>
            <a:pPr fontAlgn="ctr"/>
            <a:r>
              <a:rPr lang="es-419" sz="3200" dirty="0">
                <a:solidFill>
                  <a:schemeClr val="accent3">
                    <a:lumMod val="60000"/>
                    <a:lumOff val="40000"/>
                  </a:schemeClr>
                </a:solidFill>
              </a:rPr>
              <a:t>Es la vista que se utiliza para hacer una demostración formal de la presentación y permite usar las teclas de dirección y la barra espaciadora para avanzar entre diapositivas</a:t>
            </a:r>
            <a:r>
              <a:rPr lang="es-419" sz="3200" dirty="0">
                <a:solidFill>
                  <a:schemeClr val="accent2">
                    <a:lumMod val="60000"/>
                    <a:lumOff val="40000"/>
                  </a:schemeClr>
                </a:solidFill>
              </a:rPr>
              <a:t>. </a:t>
            </a:r>
          </a:p>
          <a:p>
            <a:pPr fontAlgn="ctr"/>
            <a:r>
              <a:rPr lang="es-419" sz="3200" dirty="0">
                <a:solidFill>
                  <a:schemeClr val="accent2"/>
                </a:solidFill>
              </a:rPr>
              <a:t>7. Vistas Patrón </a:t>
            </a:r>
          </a:p>
          <a:p>
            <a:r>
              <a:rPr lang="es-419" sz="3200" b="1" dirty="0">
                <a:solidFill>
                  <a:schemeClr val="accent2"/>
                </a:solidFill>
              </a:rPr>
              <a:t>Propósito:</a:t>
            </a:r>
            <a:r>
              <a:rPr lang="es-419" sz="3200" dirty="0">
                <a:solidFill>
                  <a:schemeClr val="accent2"/>
                </a:solidFill>
              </a:rPr>
              <a:t> </a:t>
            </a:r>
          </a:p>
          <a:p>
            <a:r>
              <a:rPr lang="es-419" sz="3200" dirty="0">
                <a:solidFill>
                  <a:schemeClr val="accent2"/>
                </a:solidFill>
              </a:rPr>
              <a:t>Permiten realizar cambios de estilo universales a todas las diapositivas, páginas de notas o documentos de la presentación.</a:t>
            </a:r>
          </a:p>
          <a:p>
            <a:r>
              <a:rPr lang="es-419" sz="3200" b="1" dirty="0">
                <a:solidFill>
                  <a:schemeClr val="accent2"/>
                </a:solidFill>
              </a:rPr>
              <a:t>Características:</a:t>
            </a:r>
            <a:r>
              <a:rPr lang="es-419" sz="3200" dirty="0">
                <a:solidFill>
                  <a:schemeClr val="accent2"/>
                </a:solidFill>
              </a:rPr>
              <a:t> </a:t>
            </a:r>
          </a:p>
          <a:p>
            <a:r>
              <a:rPr lang="es-419" sz="3200" dirty="0">
                <a:solidFill>
                  <a:schemeClr val="accent2"/>
                </a:solidFill>
              </a:rPr>
              <a:t>Puedes aplicar un diseño de fuente, color o imágenes (como logotipos) a todas las diapositivas desde un solo lugar, el patrón de diapositivas.</a:t>
            </a:r>
          </a:p>
          <a:p>
            <a:endParaRPr lang="es-AR" dirty="0"/>
          </a:p>
        </p:txBody>
      </p:sp>
    </p:spTree>
    <p:extLst>
      <p:ext uri="{BB962C8B-B14F-4D97-AF65-F5344CB8AC3E}">
        <p14:creationId xmlns:p14="http://schemas.microsoft.com/office/powerpoint/2010/main" val="328207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LINKS {D}:</a:t>
            </a:r>
            <a:endParaRPr lang="es-ES" dirty="0"/>
          </a:p>
        </p:txBody>
      </p:sp>
      <p:sp>
        <p:nvSpPr>
          <p:cNvPr id="3" name="2 Marcador de contenido"/>
          <p:cNvSpPr>
            <a:spLocks noGrp="1"/>
          </p:cNvSpPr>
          <p:nvPr>
            <p:ph idx="1"/>
          </p:nvPr>
        </p:nvSpPr>
        <p:spPr/>
        <p:txBody>
          <a:bodyPr/>
          <a:lstStyle/>
          <a:p>
            <a:r>
              <a:rPr lang="es-ES" dirty="0">
                <a:hlinkClick r:id="rId2"/>
              </a:rPr>
              <a:t>https://</a:t>
            </a:r>
            <a:r>
              <a:rPr lang="es-ES" dirty="0" smtClean="0">
                <a:hlinkClick r:id="rId2"/>
              </a:rPr>
              <a:t>es.slideshare.net/slideshow/tipos-de-vista-y-patrones-de-diapositivas/47930260</a:t>
            </a:r>
            <a:endParaRPr lang="es-ES" dirty="0" smtClean="0"/>
          </a:p>
          <a:p>
            <a:r>
              <a:rPr lang="es-ES" dirty="0">
                <a:hlinkClick r:id="rId3"/>
              </a:rPr>
              <a:t>https://</a:t>
            </a:r>
            <a:r>
              <a:rPr lang="es-ES" dirty="0" smtClean="0">
                <a:hlinkClick r:id="rId3"/>
              </a:rPr>
              <a:t>www.youtube.com/watch?v=A7EpdusojLY</a:t>
            </a:r>
            <a:endParaRPr lang="es-ES" dirty="0" smtClean="0"/>
          </a:p>
          <a:p>
            <a:endParaRPr lang="es-E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134767"/>
            <a:ext cx="4397531" cy="247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930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1666526"/>
          </a:xfrm>
        </p:spPr>
        <p:txBody>
          <a:bodyPr/>
          <a:lstStyle/>
          <a:p>
            <a:r>
              <a:rPr lang="es-MX" dirty="0" smtClean="0"/>
              <a:t> </a:t>
            </a:r>
            <a:r>
              <a:rPr lang="es-MX" dirty="0"/>
              <a:t>Transición </a:t>
            </a:r>
            <a:r>
              <a:rPr lang="es-MX" dirty="0" smtClean="0"/>
              <a:t>:</a:t>
            </a:r>
            <a:endParaRPr lang="es-ES" dirty="0"/>
          </a:p>
        </p:txBody>
      </p:sp>
      <p:sp>
        <p:nvSpPr>
          <p:cNvPr id="3" name="2 Marcador de contenido"/>
          <p:cNvSpPr>
            <a:spLocks noGrp="1"/>
          </p:cNvSpPr>
          <p:nvPr>
            <p:ph idx="1"/>
          </p:nvPr>
        </p:nvSpPr>
        <p:spPr>
          <a:xfrm>
            <a:off x="-180528" y="1401005"/>
            <a:ext cx="9324528" cy="5456995"/>
          </a:xfrm>
        </p:spPr>
        <p:txBody>
          <a:bodyPr>
            <a:noAutofit/>
          </a:bodyPr>
          <a:lstStyle/>
          <a:p>
            <a:pPr fontAlgn="ctr"/>
            <a:r>
              <a:rPr lang="es-419" sz="1600" dirty="0">
                <a:solidFill>
                  <a:srgbClr val="FFFF00"/>
                </a:solidFill>
              </a:rPr>
              <a:t>En PowerPoint, las transiciones son los efectos visuales que ocurren al pasar de una diapositiva a otra, mientras que las animaciones son efectos aplicados a elementos individuales (texto, imágenes, formas) dentro de una misma diapositiva. Las transiciones controlan el movimiento entre diapositivas, mientras que las animaciones controlan el movimiento dentro de una diapositiva, permitiendo que los objetos aparezcan, tengan un énfasis o salgan de la vista. </a:t>
            </a:r>
          </a:p>
          <a:p>
            <a:r>
              <a:rPr lang="es-419" sz="2000" dirty="0">
                <a:solidFill>
                  <a:schemeClr val="accent2">
                    <a:lumMod val="60000"/>
                    <a:lumOff val="40000"/>
                  </a:schemeClr>
                </a:solidFill>
                <a:hlinkClick r:id="rId2"/>
              </a:rPr>
              <a:t>Transiciones</a:t>
            </a:r>
            <a:endParaRPr lang="es-419" sz="2000" dirty="0">
              <a:solidFill>
                <a:schemeClr val="accent2">
                  <a:lumMod val="60000"/>
                  <a:lumOff val="40000"/>
                </a:schemeClr>
              </a:solidFill>
            </a:endParaRPr>
          </a:p>
          <a:p>
            <a:r>
              <a:rPr lang="es-419" sz="2000" b="1" dirty="0">
                <a:solidFill>
                  <a:schemeClr val="accent5">
                    <a:lumMod val="40000"/>
                    <a:lumOff val="60000"/>
                  </a:schemeClr>
                </a:solidFill>
              </a:rPr>
              <a:t>¿Qué son?</a:t>
            </a:r>
            <a:r>
              <a:rPr lang="es-419" sz="2000" dirty="0">
                <a:solidFill>
                  <a:schemeClr val="accent5">
                    <a:lumMod val="40000"/>
                    <a:lumOff val="60000"/>
                  </a:schemeClr>
                </a:solidFill>
              </a:rPr>
              <a:t> </a:t>
            </a:r>
          </a:p>
          <a:p>
            <a:pPr fontAlgn="ctr"/>
            <a:r>
              <a:rPr lang="es-419" sz="1600" dirty="0">
                <a:solidFill>
                  <a:schemeClr val="accent5">
                    <a:lumMod val="40000"/>
                    <a:lumOff val="60000"/>
                  </a:schemeClr>
                </a:solidFill>
              </a:rPr>
              <a:t>Son efectos especiales que se aplican para cambiar de una diapositiva a la siguiente durante la presentación. </a:t>
            </a:r>
          </a:p>
          <a:p>
            <a:r>
              <a:rPr lang="es-419" sz="1800" b="1" dirty="0">
                <a:solidFill>
                  <a:schemeClr val="accent6">
                    <a:lumMod val="75000"/>
                  </a:schemeClr>
                </a:solidFill>
              </a:rPr>
              <a:t>¿Para qué sirven?</a:t>
            </a:r>
            <a:r>
              <a:rPr lang="es-419" sz="1600" dirty="0">
                <a:solidFill>
                  <a:schemeClr val="accent6">
                    <a:lumMod val="75000"/>
                  </a:schemeClr>
                </a:solidFill>
              </a:rPr>
              <a:t> </a:t>
            </a:r>
          </a:p>
          <a:p>
            <a:pPr fontAlgn="ctr"/>
            <a:r>
              <a:rPr lang="es-419" sz="1600" dirty="0">
                <a:solidFill>
                  <a:schemeClr val="accent6">
                    <a:lumMod val="75000"/>
                  </a:schemeClr>
                </a:solidFill>
              </a:rPr>
              <a:t>Para hacer que el paso entre diapositivas sea más dinámico, profesional y atractivo visualmente. </a:t>
            </a:r>
          </a:p>
          <a:p>
            <a:r>
              <a:rPr lang="es-419" sz="1800" b="1" dirty="0">
                <a:solidFill>
                  <a:srgbClr val="00B050"/>
                </a:solidFill>
              </a:rPr>
              <a:t>¿Cómo se aplican?</a:t>
            </a:r>
            <a:endParaRPr lang="es-419" sz="1800" dirty="0">
              <a:solidFill>
                <a:srgbClr val="00B050"/>
              </a:solidFill>
            </a:endParaRPr>
          </a:p>
          <a:p>
            <a:pPr fontAlgn="ctr"/>
            <a:r>
              <a:rPr lang="es-419" sz="1600" dirty="0">
                <a:solidFill>
                  <a:srgbClr val="00B050"/>
                </a:solidFill>
              </a:rPr>
              <a:t>Selecciona la diapositiva deseada en el panel de miniaturas. </a:t>
            </a:r>
          </a:p>
          <a:p>
            <a:pPr fontAlgn="ctr"/>
            <a:r>
              <a:rPr lang="es-419" sz="1600" dirty="0">
                <a:solidFill>
                  <a:srgbClr val="00B050"/>
                </a:solidFill>
              </a:rPr>
              <a:t>Ve a la pestaña Transiciones y elige un efecto de la galería. </a:t>
            </a:r>
          </a:p>
          <a:p>
            <a:pPr fontAlgn="ctr"/>
            <a:r>
              <a:rPr lang="es-419" sz="1600" dirty="0">
                <a:solidFill>
                  <a:srgbClr val="00B050"/>
                </a:solidFill>
              </a:rPr>
              <a:t>Puedes ajustar la Dirección y Duración del efecto en las "Opciones de efectos". </a:t>
            </a:r>
          </a:p>
          <a:p>
            <a:pPr fontAlgn="ctr"/>
            <a:r>
              <a:rPr lang="es-419" sz="1600" dirty="0">
                <a:solidFill>
                  <a:srgbClr val="00B050"/>
                </a:solidFill>
              </a:rPr>
              <a:t>Decide si la diapositiva avanza Al hacer clic o Después de un tiempo. </a:t>
            </a:r>
          </a:p>
          <a:p>
            <a:endParaRPr lang="es-ES" sz="1600" dirty="0">
              <a:solidFill>
                <a:srgbClr val="00B05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07407"/>
            <a:ext cx="1314400" cy="118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1727" y="823403"/>
            <a:ext cx="989330" cy="57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60622">
            <a:off x="6144479" y="239223"/>
            <a:ext cx="1103759" cy="80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16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fade">
                                      <p:cBhvr>
                                        <p:cTn id="43" dur="1000"/>
                                        <p:tgtEl>
                                          <p:spTgt spid="4098"/>
                                        </p:tgtEl>
                                      </p:cBhvr>
                                    </p:animEffect>
                                    <p:anim calcmode="lin" valueType="num">
                                      <p:cBhvr>
                                        <p:cTn id="44" dur="1000" fill="hold"/>
                                        <p:tgtEl>
                                          <p:spTgt spid="4098"/>
                                        </p:tgtEl>
                                        <p:attrNameLst>
                                          <p:attrName>ppt_x</p:attrName>
                                        </p:attrNameLst>
                                      </p:cBhvr>
                                      <p:tavLst>
                                        <p:tav tm="0">
                                          <p:val>
                                            <p:strVal val="#ppt_x"/>
                                          </p:val>
                                        </p:tav>
                                        <p:tav tm="100000">
                                          <p:val>
                                            <p:strVal val="#ppt_x"/>
                                          </p:val>
                                        </p:tav>
                                      </p:tavLst>
                                    </p:anim>
                                    <p:anim calcmode="lin" valueType="num">
                                      <p:cBhvr>
                                        <p:cTn id="4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99032"/>
          </a:xfrm>
        </p:spPr>
        <p:txBody>
          <a:bodyPr/>
          <a:lstStyle/>
          <a:p>
            <a:r>
              <a:rPr lang="es-MX" dirty="0"/>
              <a:t>Animación</a:t>
            </a:r>
            <a:endParaRPr lang="es-AR" dirty="0"/>
          </a:p>
        </p:txBody>
      </p:sp>
      <p:sp>
        <p:nvSpPr>
          <p:cNvPr id="3" name="2 Marcador de contenido"/>
          <p:cNvSpPr>
            <a:spLocks noGrp="1"/>
          </p:cNvSpPr>
          <p:nvPr>
            <p:ph idx="1"/>
          </p:nvPr>
        </p:nvSpPr>
        <p:spPr>
          <a:xfrm>
            <a:off x="0" y="1484784"/>
            <a:ext cx="9144000" cy="5373216"/>
          </a:xfrm>
        </p:spPr>
        <p:txBody>
          <a:bodyPr>
            <a:normAutofit fontScale="62500" lnSpcReduction="20000"/>
          </a:bodyPr>
          <a:lstStyle/>
          <a:p>
            <a:r>
              <a:rPr lang="es-419" sz="3200" dirty="0">
                <a:solidFill>
                  <a:schemeClr val="accent2">
                    <a:lumMod val="60000"/>
                    <a:lumOff val="40000"/>
                  </a:schemeClr>
                </a:solidFill>
                <a:hlinkClick r:id="rId2"/>
              </a:rPr>
              <a:t>Animaciones</a:t>
            </a:r>
            <a:endParaRPr lang="es-419" sz="3200" dirty="0">
              <a:solidFill>
                <a:schemeClr val="accent2">
                  <a:lumMod val="60000"/>
                  <a:lumOff val="40000"/>
                </a:schemeClr>
              </a:solidFill>
            </a:endParaRPr>
          </a:p>
          <a:p>
            <a:r>
              <a:rPr lang="es-419" sz="3200" b="1" dirty="0">
                <a:solidFill>
                  <a:schemeClr val="accent2"/>
                </a:solidFill>
              </a:rPr>
              <a:t>¿Qué son?</a:t>
            </a:r>
            <a:r>
              <a:rPr lang="es-419" sz="3200" dirty="0">
                <a:solidFill>
                  <a:schemeClr val="accent2"/>
                </a:solidFill>
              </a:rPr>
              <a:t> </a:t>
            </a:r>
          </a:p>
          <a:p>
            <a:pPr fontAlgn="ctr"/>
            <a:r>
              <a:rPr lang="es-419" sz="3200" dirty="0">
                <a:solidFill>
                  <a:schemeClr val="accent2"/>
                </a:solidFill>
              </a:rPr>
              <a:t>Efectos visuales que se aplican a elementos específicos como texto, imágenes o gráficos dentro de una diapositiva. </a:t>
            </a:r>
          </a:p>
          <a:p>
            <a:r>
              <a:rPr lang="es-419" sz="3200" b="1" dirty="0">
                <a:solidFill>
                  <a:schemeClr val="tx1">
                    <a:lumMod val="95000"/>
                  </a:schemeClr>
                </a:solidFill>
              </a:rPr>
              <a:t>¿Para qué sirven?</a:t>
            </a:r>
            <a:r>
              <a:rPr lang="es-419" sz="3200" dirty="0">
                <a:solidFill>
                  <a:schemeClr val="tx1">
                    <a:lumMod val="95000"/>
                  </a:schemeClr>
                </a:solidFill>
              </a:rPr>
              <a:t> </a:t>
            </a:r>
          </a:p>
          <a:p>
            <a:pPr fontAlgn="ctr"/>
            <a:r>
              <a:rPr lang="es-419" sz="3200" dirty="0">
                <a:solidFill>
                  <a:schemeClr val="tx1">
                    <a:lumMod val="95000"/>
                  </a:schemeClr>
                </a:solidFill>
              </a:rPr>
              <a:t>Para controlar cómo entran, destacan o salen los objetos de una diapositiva, creando orden y enfatizando puntos clave.</a:t>
            </a:r>
            <a:r>
              <a:rPr lang="es-419" sz="3200" dirty="0">
                <a:solidFill>
                  <a:schemeClr val="accent2">
                    <a:lumMod val="60000"/>
                    <a:lumOff val="40000"/>
                  </a:schemeClr>
                </a:solidFill>
              </a:rPr>
              <a:t> </a:t>
            </a:r>
          </a:p>
          <a:p>
            <a:r>
              <a:rPr lang="es-419" sz="3200" b="1" dirty="0">
                <a:solidFill>
                  <a:schemeClr val="accent5">
                    <a:lumMod val="60000"/>
                    <a:lumOff val="40000"/>
                  </a:schemeClr>
                </a:solidFill>
              </a:rPr>
              <a:t>¿Cómo se aplican?</a:t>
            </a:r>
            <a:endParaRPr lang="es-419" sz="3200" dirty="0">
              <a:solidFill>
                <a:schemeClr val="accent5">
                  <a:lumMod val="60000"/>
                  <a:lumOff val="40000"/>
                </a:schemeClr>
              </a:solidFill>
            </a:endParaRPr>
          </a:p>
          <a:p>
            <a:pPr fontAlgn="ctr"/>
            <a:r>
              <a:rPr lang="es-419" sz="3200" dirty="0">
                <a:solidFill>
                  <a:schemeClr val="accent5">
                    <a:lumMod val="60000"/>
                    <a:lumOff val="40000"/>
                  </a:schemeClr>
                </a:solidFill>
              </a:rPr>
              <a:t>Selecciona el objeto al que deseas aplicar el efecto. </a:t>
            </a:r>
          </a:p>
          <a:p>
            <a:pPr fontAlgn="ctr"/>
            <a:r>
              <a:rPr lang="es-419" sz="3200" dirty="0">
                <a:solidFill>
                  <a:schemeClr val="accent5">
                    <a:lumMod val="60000"/>
                    <a:lumOff val="40000"/>
                  </a:schemeClr>
                </a:solidFill>
              </a:rPr>
              <a:t>Ve a la pestaña Animaciones y selecciona un efecto de la galería. </a:t>
            </a:r>
          </a:p>
          <a:p>
            <a:pPr fontAlgn="ctr"/>
            <a:r>
              <a:rPr lang="es-419" sz="3200" dirty="0">
                <a:solidFill>
                  <a:schemeClr val="accent5">
                    <a:lumMod val="60000"/>
                    <a:lumOff val="40000"/>
                  </a:schemeClr>
                </a:solidFill>
              </a:rPr>
              <a:t>Puedes elegir animaciones de Entrada (para mostrar un objeto), Énfasis (para destacar un objeto) y Salida (para que un objeto desaparezca</a:t>
            </a:r>
            <a:r>
              <a:rPr lang="es-419" sz="3200" dirty="0">
                <a:solidFill>
                  <a:schemeClr val="accent2">
                    <a:lumMod val="60000"/>
                    <a:lumOff val="40000"/>
                  </a:schemeClr>
                </a:solidFill>
              </a:rPr>
              <a:t>). </a:t>
            </a:r>
          </a:p>
          <a:p>
            <a:pPr fontAlgn="ctr"/>
            <a:r>
              <a:rPr lang="es-419" sz="3200" dirty="0">
                <a:solidFill>
                  <a:srgbClr val="FFFF00"/>
                </a:solidFill>
              </a:rPr>
              <a:t>Usa el Panel de animación para ajustar el orden en que aparecen los objetos, su duración y el momento de inicio (con clic, con la anterior o después de la anterior). </a:t>
            </a:r>
          </a:p>
          <a:p>
            <a:r>
              <a:rPr lang="es-419" sz="3200" dirty="0">
                <a:solidFill>
                  <a:srgbClr val="FFFF00"/>
                </a:solidFill>
              </a:rPr>
              <a:t/>
            </a:r>
            <a:br>
              <a:rPr lang="es-419" sz="3200" dirty="0">
                <a:solidFill>
                  <a:srgbClr val="FFFF00"/>
                </a:solidFill>
              </a:rPr>
            </a:br>
            <a:endParaRPr lang="es-ES" sz="3200" dirty="0">
              <a:solidFill>
                <a:srgbClr val="FFFF00"/>
              </a:solidFill>
            </a:endParaRPr>
          </a:p>
          <a:p>
            <a:endParaRPr lang="es-AR" dirty="0"/>
          </a:p>
        </p:txBody>
      </p:sp>
    </p:spTree>
    <p:extLst>
      <p:ext uri="{BB962C8B-B14F-4D97-AF65-F5344CB8AC3E}">
        <p14:creationId xmlns:p14="http://schemas.microsoft.com/office/powerpoint/2010/main" val="28508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LINKS E:</a:t>
            </a:r>
            <a:endParaRPr lang="es-AR" dirty="0"/>
          </a:p>
        </p:txBody>
      </p:sp>
      <p:sp>
        <p:nvSpPr>
          <p:cNvPr id="3" name="2 Marcador de contenido"/>
          <p:cNvSpPr>
            <a:spLocks noGrp="1"/>
          </p:cNvSpPr>
          <p:nvPr>
            <p:ph idx="1"/>
          </p:nvPr>
        </p:nvSpPr>
        <p:spPr>
          <a:xfrm>
            <a:off x="0" y="1772816"/>
            <a:ext cx="9144000" cy="5085184"/>
          </a:xfrm>
        </p:spPr>
        <p:txBody>
          <a:bodyPr/>
          <a:lstStyle/>
          <a:p>
            <a:r>
              <a:rPr lang="es-AR" dirty="0">
                <a:hlinkClick r:id="rId2"/>
              </a:rPr>
              <a:t>https://www.uaeh.edu.mx/docencia/P_Presentaciones/tizayuca/turismo/presentacion_envio_animaciones_y_transiciones%20(1).</a:t>
            </a:r>
            <a:r>
              <a:rPr lang="es-AR" dirty="0" smtClean="0">
                <a:hlinkClick r:id="rId2"/>
              </a:rPr>
              <a:t>pdf</a:t>
            </a:r>
            <a:endParaRPr lang="es-AR" dirty="0" smtClean="0"/>
          </a:p>
          <a:p>
            <a:r>
              <a:rPr lang="es-AR" dirty="0">
                <a:hlinkClick r:id="rId3"/>
              </a:rPr>
              <a:t>https://</a:t>
            </a:r>
            <a:r>
              <a:rPr lang="es-AR" dirty="0" smtClean="0">
                <a:hlinkClick r:id="rId3"/>
              </a:rPr>
              <a:t>slidesgo.com/es/slidesgo-school/tutoriales-de-powerpoint/como-anadir-animaciones-y-transiciones-en-powerpoint</a:t>
            </a:r>
            <a:endParaRPr lang="es-AR" dirty="0" smtClean="0"/>
          </a:p>
          <a:p>
            <a:endParaRPr lang="es-AR"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835396"/>
            <a:ext cx="2250504" cy="202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San Diego - 1° Año: PowerPoint: Animaciones, transiciones y multim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650754"/>
            <a:ext cx="3456384" cy="201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52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circle(in)">
                                      <p:cBhvr>
                                        <p:cTn id="22" dur="2000"/>
                                        <p:tgtEl>
                                          <p:spTgt spid="614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circle(in)">
                                      <p:cBhvr>
                                        <p:cTn id="2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Tarea ….</a:t>
            </a:r>
            <a:endParaRPr lang="es-ES" dirty="0"/>
          </a:p>
        </p:txBody>
      </p:sp>
      <p:sp>
        <p:nvSpPr>
          <p:cNvPr id="3" name="2 Marcador de contenido"/>
          <p:cNvSpPr>
            <a:spLocks noGrp="1"/>
          </p:cNvSpPr>
          <p:nvPr>
            <p:ph idx="1"/>
          </p:nvPr>
        </p:nvSpPr>
        <p:spPr/>
        <p:txBody>
          <a:bodyPr>
            <a:normAutofit/>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pPr marL="64008" indent="0">
              <a:buNone/>
            </a:pPr>
            <a:endParaRPr lang="es-MX" sz="1050" dirty="0" smtClean="0"/>
          </a:p>
          <a:p>
            <a:pPr marL="64008" indent="0">
              <a:buNone/>
            </a:pPr>
            <a:endParaRPr lang="es-MX" sz="1050" dirty="0"/>
          </a:p>
          <a:p>
            <a:pPr marL="64008" indent="0">
              <a:buNone/>
            </a:pPr>
            <a:endParaRPr lang="es-MX" sz="1050" dirty="0" smtClean="0"/>
          </a:p>
          <a:p>
            <a:pPr marL="64008" indent="0">
              <a:buNone/>
            </a:pPr>
            <a:endParaRPr lang="es-MX" sz="1050"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39" y="1935709"/>
            <a:ext cx="7992938" cy="428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5637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2051"/>
                                        </p:tgtEl>
                                      </p:cBhvr>
                                    </p:animEffect>
                                    <p:anim calcmode="lin" valueType="num">
                                      <p:cBhvr>
                                        <p:cTn id="12" dur="1822" tmFilter="0,0; 0.14,0.31; 0.43,0.73; 0.71,0.91; 1.0,1.0">
                                          <p:stCondLst>
                                            <p:cond delay="0"/>
                                          </p:stCondLst>
                                        </p:cTn>
                                        <p:tgtEl>
                                          <p:spTgt spid="2051"/>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2051"/>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205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205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205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205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2051"/>
                                        </p:tgtEl>
                                        <p:attrNameLst>
                                          <p:attrName>ppt_y</p:attrName>
                                        </p:attrNameLst>
                                      </p:cBhvr>
                                      <p:tavLst>
                                        <p:tav tm="0">
                                          <p:val>
                                            <p:strVal val="ppt_y"/>
                                          </p:val>
                                        </p:tav>
                                        <p:tav tm="100000">
                                          <p:val>
                                            <p:strVal val="ppt_y+ppt_h"/>
                                          </p:val>
                                        </p:tav>
                                      </p:tavLst>
                                    </p:anim>
                                    <p:animScale>
                                      <p:cBhvr>
                                        <p:cTn id="19" dur="26">
                                          <p:stCondLst>
                                            <p:cond delay="620"/>
                                          </p:stCondLst>
                                        </p:cTn>
                                        <p:tgtEl>
                                          <p:spTgt spid="2051"/>
                                        </p:tgtEl>
                                      </p:cBhvr>
                                      <p:to x="100000" y="60000"/>
                                    </p:animScale>
                                    <p:animScale>
                                      <p:cBhvr>
                                        <p:cTn id="20" dur="166" decel="50000">
                                          <p:stCondLst>
                                            <p:cond delay="646"/>
                                          </p:stCondLst>
                                        </p:cTn>
                                        <p:tgtEl>
                                          <p:spTgt spid="2051"/>
                                        </p:tgtEl>
                                      </p:cBhvr>
                                      <p:to x="100000" y="100000"/>
                                    </p:animScale>
                                    <p:animScale>
                                      <p:cBhvr>
                                        <p:cTn id="21" dur="26">
                                          <p:stCondLst>
                                            <p:cond delay="1312"/>
                                          </p:stCondLst>
                                        </p:cTn>
                                        <p:tgtEl>
                                          <p:spTgt spid="2051"/>
                                        </p:tgtEl>
                                      </p:cBhvr>
                                      <p:to x="100000" y="80000"/>
                                    </p:animScale>
                                    <p:animScale>
                                      <p:cBhvr>
                                        <p:cTn id="22" dur="166" decel="50000">
                                          <p:stCondLst>
                                            <p:cond delay="1338"/>
                                          </p:stCondLst>
                                        </p:cTn>
                                        <p:tgtEl>
                                          <p:spTgt spid="2051"/>
                                        </p:tgtEl>
                                      </p:cBhvr>
                                      <p:to x="100000" y="100000"/>
                                    </p:animScale>
                                    <p:animScale>
                                      <p:cBhvr>
                                        <p:cTn id="23" dur="26">
                                          <p:stCondLst>
                                            <p:cond delay="1642"/>
                                          </p:stCondLst>
                                        </p:cTn>
                                        <p:tgtEl>
                                          <p:spTgt spid="2051"/>
                                        </p:tgtEl>
                                      </p:cBhvr>
                                      <p:to x="100000" y="90000"/>
                                    </p:animScale>
                                    <p:animScale>
                                      <p:cBhvr>
                                        <p:cTn id="24" dur="166" decel="50000">
                                          <p:stCondLst>
                                            <p:cond delay="1668"/>
                                          </p:stCondLst>
                                        </p:cTn>
                                        <p:tgtEl>
                                          <p:spTgt spid="2051"/>
                                        </p:tgtEl>
                                      </p:cBhvr>
                                      <p:to x="100000" y="100000"/>
                                    </p:animScale>
                                    <p:animScale>
                                      <p:cBhvr>
                                        <p:cTn id="25" dur="26">
                                          <p:stCondLst>
                                            <p:cond delay="1808"/>
                                          </p:stCondLst>
                                        </p:cTn>
                                        <p:tgtEl>
                                          <p:spTgt spid="2051"/>
                                        </p:tgtEl>
                                      </p:cBhvr>
                                      <p:to x="100000" y="95000"/>
                                    </p:animScale>
                                    <p:animScale>
                                      <p:cBhvr>
                                        <p:cTn id="26" dur="166" decel="50000">
                                          <p:stCondLst>
                                            <p:cond delay="1834"/>
                                          </p:stCondLst>
                                        </p:cTn>
                                        <p:tgtEl>
                                          <p:spTgt spid="2051"/>
                                        </p:tgtEl>
                                      </p:cBhvr>
                                      <p:to x="100000" y="100000"/>
                                    </p:animScale>
                                    <p:set>
                                      <p:cBhvr>
                                        <p:cTn id="27" dur="1" fill="hold">
                                          <p:stCondLst>
                                            <p:cond delay="1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666526"/>
          </a:xfrm>
        </p:spPr>
        <p:txBody>
          <a:bodyPr/>
          <a:lstStyle/>
          <a:p>
            <a:r>
              <a:rPr lang="es-MX" dirty="0"/>
              <a:t>Definición de </a:t>
            </a:r>
            <a:r>
              <a:rPr lang="es-MX" dirty="0" smtClean="0"/>
              <a:t>POWERPOINT </a:t>
            </a:r>
            <a:r>
              <a:rPr lang="es-MX" dirty="0"/>
              <a:t>y su </a:t>
            </a:r>
            <a:r>
              <a:rPr lang="es-MX" dirty="0" smtClean="0"/>
              <a:t>utilidad, </a:t>
            </a:r>
            <a:r>
              <a:rPr lang="es-MX" dirty="0"/>
              <a:t>A: </a:t>
            </a:r>
            <a:endParaRPr lang="es-AR" dirty="0"/>
          </a:p>
        </p:txBody>
      </p:sp>
      <p:sp>
        <p:nvSpPr>
          <p:cNvPr id="3" name="2 Marcador de contenido"/>
          <p:cNvSpPr>
            <a:spLocks noGrp="1"/>
          </p:cNvSpPr>
          <p:nvPr>
            <p:ph idx="1"/>
          </p:nvPr>
        </p:nvSpPr>
        <p:spPr>
          <a:xfrm>
            <a:off x="0" y="1484784"/>
            <a:ext cx="9036496" cy="5373216"/>
          </a:xfrm>
        </p:spPr>
        <p:txBody>
          <a:bodyPr>
            <a:normAutofit fontScale="40000" lnSpcReduction="20000"/>
          </a:bodyPr>
          <a:lstStyle/>
          <a:p>
            <a:pPr fontAlgn="ctr"/>
            <a:r>
              <a:rPr lang="es-419" sz="6000" dirty="0" smtClean="0"/>
              <a:t>PowerPoint</a:t>
            </a:r>
            <a:r>
              <a:rPr lang="es-419" sz="6000" dirty="0"/>
              <a:t> es un software de Microsoft para crear presentaciones visuales combinando texto, imágenes, gráficos, audio y video en diapositivas. Su utilidad principal es comunicar ideas de forma clara y atractiva, empleando animaciones y transiciones para captar la atención del público en entornos educativos, laborales y personales, sirviendo como apoyo para exposiciones, enseñanza, marketing, y para organizar información visualmente.</a:t>
            </a:r>
            <a:r>
              <a:rPr lang="es-419" sz="6000" dirty="0">
                <a:solidFill>
                  <a:schemeClr val="accent2">
                    <a:lumMod val="60000"/>
                    <a:lumOff val="40000"/>
                  </a:schemeClr>
                </a:solidFill>
              </a:rPr>
              <a:t> </a:t>
            </a:r>
            <a:endParaRPr lang="es-419" sz="4000" dirty="0">
              <a:solidFill>
                <a:schemeClr val="accent2">
                  <a:lumMod val="60000"/>
                  <a:lumOff val="40000"/>
                </a:schemeClr>
              </a:solidFill>
            </a:endParaRPr>
          </a:p>
          <a:p>
            <a:r>
              <a:rPr lang="es-419" sz="7000" dirty="0">
                <a:solidFill>
                  <a:schemeClr val="accent5">
                    <a:lumMod val="40000"/>
                    <a:lumOff val="60000"/>
                  </a:schemeClr>
                </a:solidFill>
              </a:rPr>
              <a:t>¿Qué es PowerPoint?</a:t>
            </a:r>
          </a:p>
          <a:p>
            <a:pPr fontAlgn="ctr"/>
            <a:r>
              <a:rPr lang="es-419" sz="4500" dirty="0">
                <a:solidFill>
                  <a:schemeClr val="accent5">
                    <a:lumMod val="40000"/>
                    <a:lumOff val="60000"/>
                  </a:schemeClr>
                </a:solidFill>
              </a:rPr>
              <a:t>Es un programa desarrollado por Microsoft como parte de su suite de Microsoft Office. </a:t>
            </a:r>
          </a:p>
          <a:p>
            <a:pPr fontAlgn="ctr"/>
            <a:r>
              <a:rPr lang="es-419" sz="4500" dirty="0">
                <a:solidFill>
                  <a:schemeClr val="accent5">
                    <a:lumMod val="40000"/>
                    <a:lumOff val="60000"/>
                  </a:schemeClr>
                </a:solidFill>
              </a:rPr>
              <a:t>Permite crear y editar presentaciones multimedia, que son secuencias de diapositivas. </a:t>
            </a:r>
          </a:p>
          <a:p>
            <a:pPr fontAlgn="ctr"/>
            <a:r>
              <a:rPr lang="es-419" sz="4500" dirty="0">
                <a:solidFill>
                  <a:schemeClr val="accent5">
                    <a:lumMod val="40000"/>
                    <a:lumOff val="60000"/>
                  </a:schemeClr>
                </a:solidFill>
              </a:rPr>
              <a:t>Las diapositivas pueden contener diversos elementos como texto, gráficos, tablas, imágenes, videos y audio. </a:t>
            </a:r>
          </a:p>
          <a:p>
            <a:pPr fontAlgn="ctr"/>
            <a:r>
              <a:rPr lang="es-419" sz="4500" dirty="0">
                <a:solidFill>
                  <a:schemeClr val="accent5">
                    <a:lumMod val="40000"/>
                    <a:lumOff val="60000"/>
                  </a:schemeClr>
                </a:solidFill>
              </a:rPr>
              <a:t>Ofrece herramientas para agregar </a:t>
            </a:r>
            <a:r>
              <a:rPr lang="es-419" sz="4500" dirty="0">
                <a:solidFill>
                  <a:schemeClr val="accent5">
                    <a:lumMod val="40000"/>
                    <a:lumOff val="60000"/>
                  </a:schemeClr>
                </a:solidFill>
                <a:hlinkClick r:id="rId2"/>
              </a:rPr>
              <a:t>animaciones</a:t>
            </a:r>
            <a:r>
              <a:rPr lang="es-419" sz="4500" dirty="0">
                <a:solidFill>
                  <a:schemeClr val="accent5">
                    <a:lumMod val="40000"/>
                    <a:lumOff val="60000"/>
                  </a:schemeClr>
                </a:solidFill>
              </a:rPr>
              <a:t> a los elementos y </a:t>
            </a:r>
            <a:r>
              <a:rPr lang="es-419" sz="4500" dirty="0">
                <a:solidFill>
                  <a:schemeClr val="accent5">
                    <a:lumMod val="40000"/>
                    <a:lumOff val="60000"/>
                  </a:schemeClr>
                </a:solidFill>
                <a:hlinkClick r:id="rId3"/>
              </a:rPr>
              <a:t>transiciones</a:t>
            </a:r>
            <a:r>
              <a:rPr lang="es-419" sz="4500" dirty="0">
                <a:solidFill>
                  <a:schemeClr val="accent5">
                    <a:lumMod val="40000"/>
                    <a:lumOff val="60000"/>
                  </a:schemeClr>
                </a:solidFill>
              </a:rPr>
              <a:t> entre diapositivas para hacer la presentación más dinámica</a:t>
            </a:r>
            <a:r>
              <a:rPr lang="es-419" dirty="0">
                <a:solidFill>
                  <a:schemeClr val="accent2">
                    <a:lumMod val="60000"/>
                    <a:lumOff val="40000"/>
                  </a:schemeClr>
                </a:solidFill>
              </a:rPr>
              <a:t>.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836712"/>
            <a:ext cx="77708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43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flipV="1">
            <a:off x="10476656" y="-327459"/>
            <a:ext cx="853752" cy="654918"/>
          </a:xfrm>
        </p:spPr>
        <p:txBody>
          <a:bodyPr>
            <a:normAutofit fontScale="90000"/>
          </a:bodyPr>
          <a:lstStyle/>
          <a:p>
            <a:r>
              <a:rPr lang="es-MX" dirty="0" smtClean="0"/>
              <a:t>  </a:t>
            </a:r>
            <a:endParaRPr lang="es-AR" dirty="0"/>
          </a:p>
        </p:txBody>
      </p:sp>
      <p:sp>
        <p:nvSpPr>
          <p:cNvPr id="3" name="2 Marcador de contenido"/>
          <p:cNvSpPr>
            <a:spLocks noGrp="1"/>
          </p:cNvSpPr>
          <p:nvPr>
            <p:ph idx="1"/>
          </p:nvPr>
        </p:nvSpPr>
        <p:spPr>
          <a:xfrm>
            <a:off x="0" y="0"/>
            <a:ext cx="9144000" cy="6858000"/>
          </a:xfrm>
        </p:spPr>
        <p:txBody>
          <a:bodyPr>
            <a:normAutofit fontScale="62500" lnSpcReduction="20000"/>
          </a:bodyPr>
          <a:lstStyle/>
          <a:p>
            <a:r>
              <a:rPr lang="es-419" sz="5100" dirty="0">
                <a:solidFill>
                  <a:srgbClr val="00B0F0"/>
                </a:solidFill>
              </a:rPr>
              <a:t>¿Para qué sirve PowerPoint?</a:t>
            </a:r>
          </a:p>
          <a:p>
            <a:r>
              <a:rPr lang="es-419" sz="3600" b="1" dirty="0">
                <a:solidFill>
                  <a:srgbClr val="00B0F0"/>
                </a:solidFill>
              </a:rPr>
              <a:t>Apoyo en exposiciones:</a:t>
            </a:r>
            <a:r>
              <a:rPr lang="es-419" sz="3600" dirty="0">
                <a:solidFill>
                  <a:srgbClr val="00B0F0"/>
                </a:solidFill>
              </a:rPr>
              <a:t> </a:t>
            </a:r>
          </a:p>
          <a:p>
            <a:pPr fontAlgn="ctr"/>
            <a:r>
              <a:rPr lang="es-419" sz="3600" dirty="0">
                <a:solidFill>
                  <a:srgbClr val="00B0F0"/>
                </a:solidFill>
              </a:rPr>
              <a:t>Sirve como un recurso visual para acompañar discursos, facilitando la comprensión de conceptos y resaltando la información clave. </a:t>
            </a:r>
          </a:p>
          <a:p>
            <a:r>
              <a:rPr lang="es-419" sz="3600" b="1" dirty="0">
                <a:solidFill>
                  <a:srgbClr val="00B0F0"/>
                </a:solidFill>
              </a:rPr>
              <a:t>Enseñanza:</a:t>
            </a:r>
            <a:r>
              <a:rPr lang="es-419" sz="3600" dirty="0">
                <a:solidFill>
                  <a:srgbClr val="00B0F0"/>
                </a:solidFill>
              </a:rPr>
              <a:t> </a:t>
            </a:r>
          </a:p>
          <a:p>
            <a:pPr fontAlgn="ctr"/>
            <a:r>
              <a:rPr lang="es-419" sz="3600" dirty="0">
                <a:solidFill>
                  <a:srgbClr val="00B0F0"/>
                </a:solidFill>
              </a:rPr>
              <a:t>Es una herramienta útil en aulas para que los docentes refuercen conocimientos y para que los alumnos creen materiales de evaluación. </a:t>
            </a:r>
          </a:p>
          <a:p>
            <a:r>
              <a:rPr lang="es-419" sz="5800" b="1" dirty="0">
                <a:solidFill>
                  <a:schemeClr val="bg1"/>
                </a:solidFill>
              </a:rPr>
              <a:t>Marketing y </a:t>
            </a:r>
            <a:r>
              <a:rPr lang="es-419" sz="5800" b="1" dirty="0" smtClean="0">
                <a:solidFill>
                  <a:schemeClr val="bg1"/>
                </a:solidFill>
              </a:rPr>
              <a:t>negocios</a:t>
            </a:r>
            <a:r>
              <a:rPr lang="es-419" sz="5100" b="1" dirty="0" smtClean="0">
                <a:solidFill>
                  <a:schemeClr val="bg1"/>
                </a:solidFill>
              </a:rPr>
              <a:t>:</a:t>
            </a:r>
            <a:r>
              <a:rPr lang="es-419" sz="2400" dirty="0">
                <a:solidFill>
                  <a:schemeClr val="bg1"/>
                </a:solidFill>
              </a:rPr>
              <a:t> </a:t>
            </a:r>
          </a:p>
          <a:p>
            <a:pPr fontAlgn="ctr"/>
            <a:r>
              <a:rPr lang="es-419" sz="3200" dirty="0">
                <a:solidFill>
                  <a:schemeClr val="bg1"/>
                </a:solidFill>
              </a:rPr>
              <a:t>Se usa para presentar productos y servicios de manera atractiva y efectiva. </a:t>
            </a:r>
          </a:p>
          <a:p>
            <a:r>
              <a:rPr lang="es-419" sz="3800" b="1" dirty="0">
                <a:solidFill>
                  <a:schemeClr val="bg1"/>
                </a:solidFill>
              </a:rPr>
              <a:t>Organización de información:</a:t>
            </a:r>
            <a:r>
              <a:rPr lang="es-419" sz="3800" dirty="0">
                <a:solidFill>
                  <a:schemeClr val="bg1"/>
                </a:solidFill>
              </a:rPr>
              <a:t> </a:t>
            </a:r>
          </a:p>
          <a:p>
            <a:pPr fontAlgn="ctr"/>
            <a:r>
              <a:rPr lang="es-419" sz="3200" dirty="0">
                <a:solidFill>
                  <a:schemeClr val="bg1"/>
                </a:solidFill>
              </a:rPr>
              <a:t>Permite organizar datos y hechos de manera lógica en una secuencia de diapositivas. </a:t>
            </a:r>
          </a:p>
          <a:p>
            <a:r>
              <a:rPr lang="es-419" sz="3800" b="1" dirty="0">
                <a:solidFill>
                  <a:schemeClr val="bg1"/>
                </a:solidFill>
              </a:rPr>
              <a:t>Álbumes digitales y eventos:</a:t>
            </a:r>
            <a:r>
              <a:rPr lang="es-419" sz="3200" dirty="0">
                <a:solidFill>
                  <a:schemeClr val="bg1"/>
                </a:solidFill>
              </a:rPr>
              <a:t> </a:t>
            </a:r>
          </a:p>
          <a:p>
            <a:pPr fontAlgn="ctr"/>
            <a:r>
              <a:rPr lang="es-419" sz="3200" dirty="0">
                <a:solidFill>
                  <a:schemeClr val="bg1"/>
                </a:solidFill>
              </a:rPr>
              <a:t>Puede usarse para crear álbumes de fotos digitales o para planificar eventos como fiestas o viajes. </a:t>
            </a:r>
          </a:p>
          <a:p>
            <a:r>
              <a:rPr lang="es-419" sz="3800" b="1" dirty="0">
                <a:solidFill>
                  <a:schemeClr val="bg1"/>
                </a:solidFill>
              </a:rPr>
              <a:t>Currículos creativos</a:t>
            </a:r>
            <a:r>
              <a:rPr lang="es-419" sz="3200" b="1" dirty="0">
                <a:solidFill>
                  <a:schemeClr val="bg1"/>
                </a:solidFill>
              </a:rPr>
              <a:t>:</a:t>
            </a:r>
            <a:r>
              <a:rPr lang="es-419" sz="3200" dirty="0">
                <a:solidFill>
                  <a:schemeClr val="bg1"/>
                </a:solidFill>
              </a:rPr>
              <a:t> </a:t>
            </a:r>
          </a:p>
          <a:p>
            <a:r>
              <a:rPr lang="es-419" sz="3200" dirty="0">
                <a:solidFill>
                  <a:schemeClr val="bg1"/>
                </a:solidFill>
              </a:rPr>
              <a:t>Ofrece la posibilidad de presentar habilidades de forma visualmente atractiva. </a:t>
            </a:r>
          </a:p>
        </p:txBody>
      </p:sp>
    </p:spTree>
    <p:extLst>
      <p:ext uri="{BB962C8B-B14F-4D97-AF65-F5344CB8AC3E}">
        <p14:creationId xmlns:p14="http://schemas.microsoft.com/office/powerpoint/2010/main" val="145510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LINKS {A}:</a:t>
            </a:r>
            <a:endParaRPr lang="es-ES" dirty="0"/>
          </a:p>
        </p:txBody>
      </p:sp>
      <p:sp>
        <p:nvSpPr>
          <p:cNvPr id="3" name="2 Marcador de contenido"/>
          <p:cNvSpPr>
            <a:spLocks noGrp="1"/>
          </p:cNvSpPr>
          <p:nvPr>
            <p:ph idx="1"/>
          </p:nvPr>
        </p:nvSpPr>
        <p:spPr/>
        <p:txBody>
          <a:bodyPr/>
          <a:lstStyle/>
          <a:p>
            <a:r>
              <a:rPr lang="es-ES" dirty="0">
                <a:solidFill>
                  <a:schemeClr val="accent6">
                    <a:lumMod val="60000"/>
                    <a:lumOff val="40000"/>
                  </a:schemeClr>
                </a:solidFill>
                <a:hlinkClick r:id="rId2"/>
              </a:rPr>
              <a:t>https://</a:t>
            </a:r>
            <a:r>
              <a:rPr lang="es-ES" dirty="0" smtClean="0">
                <a:solidFill>
                  <a:schemeClr val="accent6">
                    <a:lumMod val="60000"/>
                    <a:lumOff val="40000"/>
                  </a:schemeClr>
                </a:solidFill>
                <a:hlinkClick r:id="rId2"/>
              </a:rPr>
              <a:t>slidesgo.com/es/slidesgo-school/tutoriales-de-powerpoint/que-es-y-para-que-sirve-powerpoint</a:t>
            </a:r>
            <a:endParaRPr lang="es-ES" dirty="0" smtClean="0">
              <a:solidFill>
                <a:schemeClr val="accent6">
                  <a:lumMod val="60000"/>
                  <a:lumOff val="40000"/>
                </a:schemeClr>
              </a:solidFill>
            </a:endParaRPr>
          </a:p>
          <a:p>
            <a:r>
              <a:rPr lang="es-ES" dirty="0">
                <a:solidFill>
                  <a:schemeClr val="accent6">
                    <a:lumMod val="60000"/>
                    <a:lumOff val="40000"/>
                  </a:schemeClr>
                </a:solidFill>
                <a:hlinkClick r:id="rId3"/>
              </a:rPr>
              <a:t>https://</a:t>
            </a:r>
            <a:r>
              <a:rPr lang="es-ES" dirty="0" smtClean="0">
                <a:solidFill>
                  <a:schemeClr val="accent6">
                    <a:lumMod val="60000"/>
                    <a:lumOff val="40000"/>
                  </a:schemeClr>
                </a:solidFill>
                <a:hlinkClick r:id="rId3"/>
              </a:rPr>
              <a:t>www.youtube.com/watch?v=JAHAapK9gQY</a:t>
            </a:r>
            <a:endParaRPr lang="es-ES" dirty="0" smtClean="0">
              <a:solidFill>
                <a:schemeClr val="accent6">
                  <a:lumMod val="60000"/>
                  <a:lumOff val="40000"/>
                </a:schemeClr>
              </a:solidFill>
            </a:endParaRPr>
          </a:p>
          <a:p>
            <a:endParaRPr lang="es-E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437112"/>
            <a:ext cx="2139355" cy="198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349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3">
                                            <p:txEl>
                                              <p:pRg st="1" end="1"/>
                                            </p:txEl>
                                          </p:spTgt>
                                        </p:tgtEl>
                                        <p:attrNameLst>
                                          <p:attrName>r</p:attrName>
                                        </p:attrNameLst>
                                      </p:cBhvr>
                                    </p:animRot>
                                    <p:animRot by="-240000">
                                      <p:cBhvr>
                                        <p:cTn id="18" dur="200" fill="hold">
                                          <p:stCondLst>
                                            <p:cond delay="200"/>
                                          </p:stCondLst>
                                        </p:cTn>
                                        <p:tgtEl>
                                          <p:spTgt spid="3">
                                            <p:txEl>
                                              <p:pRg st="1" end="1"/>
                                            </p:txEl>
                                          </p:spTgt>
                                        </p:tgtEl>
                                        <p:attrNameLst>
                                          <p:attrName>r</p:attrName>
                                        </p:attrNameLst>
                                      </p:cBhvr>
                                    </p:animRot>
                                    <p:animRot by="240000">
                                      <p:cBhvr>
                                        <p:cTn id="19" dur="200" fill="hold">
                                          <p:stCondLst>
                                            <p:cond delay="400"/>
                                          </p:stCondLst>
                                        </p:cTn>
                                        <p:tgtEl>
                                          <p:spTgt spid="3">
                                            <p:txEl>
                                              <p:pRg st="1" end="1"/>
                                            </p:txEl>
                                          </p:spTgt>
                                        </p:tgtEl>
                                        <p:attrNameLst>
                                          <p:attrName>r</p:attrName>
                                        </p:attrNameLst>
                                      </p:cBhvr>
                                    </p:animRot>
                                    <p:animRot by="-240000">
                                      <p:cBhvr>
                                        <p:cTn id="20" dur="200" fill="hold">
                                          <p:stCondLst>
                                            <p:cond delay="600"/>
                                          </p:stCondLst>
                                        </p:cTn>
                                        <p:tgtEl>
                                          <p:spTgt spid="3">
                                            <p:txEl>
                                              <p:pRg st="1" end="1"/>
                                            </p:txEl>
                                          </p:spTgt>
                                        </p:tgtEl>
                                        <p:attrNameLst>
                                          <p:attrName>r</p:attrName>
                                        </p:attrNameLst>
                                      </p:cBhvr>
                                    </p:animRot>
                                    <p:animRot by="120000">
                                      <p:cBhvr>
                                        <p:cTn id="21" dur="200" fill="hold">
                                          <p:stCondLst>
                                            <p:cond delay="800"/>
                                          </p:stCondLst>
                                        </p:cTn>
                                        <p:tgtEl>
                                          <p:spTgt spid="3">
                                            <p:txEl>
                                              <p:pRg st="1" end="1"/>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1000"/>
                                        <p:tgtEl>
                                          <p:spTgt spid="4098"/>
                                        </p:tgtEl>
                                      </p:cBhvr>
                                    </p:animEffect>
                                    <p:anim calcmode="lin" valueType="num">
                                      <p:cBhvr>
                                        <p:cTn id="27" dur="1000" fill="hold"/>
                                        <p:tgtEl>
                                          <p:spTgt spid="4098"/>
                                        </p:tgtEl>
                                        <p:attrNameLst>
                                          <p:attrName>ppt_x</p:attrName>
                                        </p:attrNameLst>
                                      </p:cBhvr>
                                      <p:tavLst>
                                        <p:tav tm="0">
                                          <p:val>
                                            <p:strVal val="#ppt_x"/>
                                          </p:val>
                                        </p:tav>
                                        <p:tav tm="100000">
                                          <p:val>
                                            <p:strVal val="#ppt_x"/>
                                          </p:val>
                                        </p:tav>
                                      </p:tavLst>
                                    </p:anim>
                                    <p:anim calcmode="lin" valueType="num">
                                      <p:cBhvr>
                                        <p:cTn id="2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56792"/>
          </a:xfrm>
        </p:spPr>
        <p:txBody>
          <a:bodyPr/>
          <a:lstStyle/>
          <a:p>
            <a:r>
              <a:rPr lang="es-AR" dirty="0"/>
              <a:t>Características más </a:t>
            </a:r>
            <a:r>
              <a:rPr lang="es-AR" dirty="0" smtClean="0"/>
              <a:t>importantes DE POWERPOINT ,</a:t>
            </a:r>
            <a:r>
              <a:rPr lang="es-MX" dirty="0" smtClean="0"/>
              <a:t>B:</a:t>
            </a:r>
            <a:endParaRPr lang="es-AR" dirty="0"/>
          </a:p>
        </p:txBody>
      </p:sp>
      <p:sp>
        <p:nvSpPr>
          <p:cNvPr id="3" name="2 Marcador de contenido"/>
          <p:cNvSpPr>
            <a:spLocks noGrp="1"/>
          </p:cNvSpPr>
          <p:nvPr>
            <p:ph idx="1"/>
          </p:nvPr>
        </p:nvSpPr>
        <p:spPr>
          <a:xfrm>
            <a:off x="-12031" y="1268760"/>
            <a:ext cx="9144000" cy="5589240"/>
          </a:xfrm>
        </p:spPr>
        <p:txBody>
          <a:bodyPr>
            <a:normAutofit fontScale="25000" lnSpcReduction="20000"/>
          </a:bodyPr>
          <a:lstStyle/>
          <a:p>
            <a:pPr fontAlgn="ctr"/>
            <a:r>
              <a:rPr lang="es-419" sz="7200" dirty="0">
                <a:solidFill>
                  <a:schemeClr val="bg1"/>
                </a:solidFill>
              </a:rPr>
              <a:t>Las características más importantes de PowerPoint incluyen: la creación de presentaciones con texto, imágenes, gráficos y videos, la personalización de diapositivas con plantillas, diseños y fondos, el uso de animaciones y transiciones para dar dinamismo, herramientas para insertar multimedia (audio y video), y funciones de colaboración en tiempo real. Su interfaz es fácil de usar y es compatible con diferentes plataformas. </a:t>
            </a:r>
          </a:p>
          <a:p>
            <a:r>
              <a:rPr lang="es-419" sz="7200" dirty="0">
                <a:solidFill>
                  <a:schemeClr val="bg1"/>
                </a:solidFill>
              </a:rPr>
              <a:t>Creación y Personalización</a:t>
            </a:r>
          </a:p>
          <a:p>
            <a:r>
              <a:rPr lang="es-419" sz="7200" b="1" dirty="0">
                <a:solidFill>
                  <a:schemeClr val="bg1"/>
                </a:solidFill>
              </a:rPr>
              <a:t>Contenido multimedia:</a:t>
            </a:r>
            <a:r>
              <a:rPr lang="es-419" sz="7200" dirty="0">
                <a:solidFill>
                  <a:schemeClr val="bg1"/>
                </a:solidFill>
              </a:rPr>
              <a:t> </a:t>
            </a:r>
          </a:p>
          <a:p>
            <a:pPr fontAlgn="ctr"/>
            <a:r>
              <a:rPr lang="es-419" sz="7200" dirty="0">
                <a:solidFill>
                  <a:schemeClr val="bg1"/>
                </a:solidFill>
              </a:rPr>
              <a:t>Permite integrar texto, imágenes, formas, SmartArt, gráficos, audio y videos en las diapositivas. </a:t>
            </a:r>
          </a:p>
          <a:p>
            <a:r>
              <a:rPr lang="es-419" sz="7200" b="1" dirty="0">
                <a:solidFill>
                  <a:schemeClr val="bg1"/>
                </a:solidFill>
              </a:rPr>
              <a:t>Plantillas y diseños</a:t>
            </a:r>
            <a:r>
              <a:rPr lang="es-419" sz="6400" b="1" dirty="0">
                <a:solidFill>
                  <a:schemeClr val="accent2">
                    <a:lumMod val="60000"/>
                    <a:lumOff val="40000"/>
                  </a:schemeClr>
                </a:solidFill>
              </a:rPr>
              <a:t>:</a:t>
            </a:r>
            <a:r>
              <a:rPr lang="es-419" sz="6400" dirty="0">
                <a:solidFill>
                  <a:schemeClr val="accent2">
                    <a:lumMod val="60000"/>
                    <a:lumOff val="40000"/>
                  </a:schemeClr>
                </a:solidFill>
              </a:rPr>
              <a:t> </a:t>
            </a:r>
          </a:p>
          <a:p>
            <a:pPr fontAlgn="ctr"/>
            <a:r>
              <a:rPr lang="es-419" sz="7200" dirty="0">
                <a:solidFill>
                  <a:schemeClr val="accent5">
                    <a:lumMod val="50000"/>
                  </a:schemeClr>
                </a:solidFill>
              </a:rPr>
              <a:t>Ofrece una amplia gama de plantillas y diseños prediseñados, además de la posibilidad de personalizar fondos y elementos visuales. </a:t>
            </a:r>
          </a:p>
          <a:p>
            <a:r>
              <a:rPr lang="es-419" sz="7200" b="1" dirty="0">
                <a:solidFill>
                  <a:schemeClr val="accent5">
                    <a:lumMod val="50000"/>
                  </a:schemeClr>
                </a:solidFill>
              </a:rPr>
              <a:t>Interfaz intuitiva:</a:t>
            </a:r>
            <a:r>
              <a:rPr lang="es-419" sz="7200" dirty="0">
                <a:solidFill>
                  <a:schemeClr val="accent5">
                    <a:lumMod val="50000"/>
                  </a:schemeClr>
                </a:solidFill>
              </a:rPr>
              <a:t> </a:t>
            </a:r>
          </a:p>
          <a:p>
            <a:pPr fontAlgn="ctr"/>
            <a:r>
              <a:rPr lang="es-419" sz="7200" dirty="0">
                <a:solidFill>
                  <a:schemeClr val="accent5">
                    <a:lumMod val="50000"/>
                  </a:schemeClr>
                </a:solidFill>
              </a:rPr>
              <a:t>Su diseño es fácil de usar y se adapta a usuarios de diferentes niveles de experiencia. </a:t>
            </a:r>
          </a:p>
          <a:p>
            <a:r>
              <a:rPr lang="es-419" sz="7200" dirty="0">
                <a:solidFill>
                  <a:schemeClr val="accent5">
                    <a:lumMod val="50000"/>
                  </a:schemeClr>
                </a:solidFill>
              </a:rPr>
              <a:t>Dinámicas de Presentación</a:t>
            </a:r>
          </a:p>
          <a:p>
            <a:r>
              <a:rPr lang="es-419" sz="7200" b="1" dirty="0">
                <a:solidFill>
                  <a:schemeClr val="accent5">
                    <a:lumMod val="50000"/>
                  </a:schemeClr>
                </a:solidFill>
              </a:rPr>
              <a:t>Animaciones y transiciones:</a:t>
            </a:r>
            <a:r>
              <a:rPr lang="es-419" sz="7200" dirty="0">
                <a:solidFill>
                  <a:schemeClr val="accent5">
                    <a:lumMod val="50000"/>
                  </a:schemeClr>
                </a:solidFill>
              </a:rPr>
              <a:t> </a:t>
            </a:r>
          </a:p>
          <a:p>
            <a:pPr fontAlgn="ctr"/>
            <a:r>
              <a:rPr lang="es-419" sz="7200" dirty="0">
                <a:solidFill>
                  <a:schemeClr val="accent5">
                    <a:lumMod val="50000"/>
                  </a:schemeClr>
                </a:solidFill>
              </a:rPr>
              <a:t>Se pueden agregar animaciones a los objetos de las diapositivas y transiciones para pasar de una diapositiva a otra, creando presentaciones dinámicas. </a:t>
            </a:r>
          </a:p>
          <a:p>
            <a:r>
              <a:rPr lang="es-419" sz="7200" b="1" dirty="0">
                <a:solidFill>
                  <a:schemeClr val="accent5">
                    <a:lumMod val="50000"/>
                  </a:schemeClr>
                </a:solidFill>
              </a:rPr>
              <a:t>Pantalla completa</a:t>
            </a:r>
            <a:r>
              <a:rPr lang="es-419" sz="6400" b="1" dirty="0">
                <a:solidFill>
                  <a:schemeClr val="accent5">
                    <a:lumMod val="50000"/>
                  </a:schemeClr>
                </a:solidFill>
              </a:rPr>
              <a:t>:</a:t>
            </a:r>
            <a:r>
              <a:rPr lang="es-419" sz="5600" dirty="0">
                <a:solidFill>
                  <a:schemeClr val="accent2">
                    <a:lumMod val="60000"/>
                    <a:lumOff val="40000"/>
                  </a:schemeClr>
                </a:solidFill>
              </a:rPr>
              <a:t> </a:t>
            </a:r>
          </a:p>
          <a:p>
            <a:pPr fontAlgn="ctr"/>
            <a:r>
              <a:rPr lang="es-419" sz="6400" dirty="0" smtClean="0">
                <a:solidFill>
                  <a:schemeClr val="accent2"/>
                </a:solidFill>
              </a:rPr>
              <a:t>.</a:t>
            </a:r>
            <a:endParaRPr lang="es-419" sz="6400" dirty="0">
              <a:solidFill>
                <a:schemeClr val="accent2"/>
              </a:solidFill>
            </a:endParaRPr>
          </a:p>
          <a:p>
            <a:endParaRPr lang="es-ES" sz="6400" dirty="0">
              <a:solidFill>
                <a:schemeClr val="accent2"/>
              </a:solidFill>
            </a:endParaRPr>
          </a:p>
          <a:p>
            <a:endParaRPr lang="es-AR" dirty="0">
              <a:solidFill>
                <a:schemeClr val="accent3">
                  <a:lumMod val="40000"/>
                  <a:lumOff val="60000"/>
                </a:schemeClr>
              </a:solidFill>
            </a:endParaRPr>
          </a:p>
        </p:txBody>
      </p:sp>
    </p:spTree>
    <p:extLst>
      <p:ext uri="{BB962C8B-B14F-4D97-AF65-F5344CB8AC3E}">
        <p14:creationId xmlns:p14="http://schemas.microsoft.com/office/powerpoint/2010/main" val="38379716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a:off x="8686800" y="267494"/>
            <a:ext cx="61664" cy="65162"/>
          </a:xfrm>
        </p:spPr>
        <p:txBody>
          <a:bodyPr>
            <a:normAutofit fontScale="90000"/>
          </a:bodyPr>
          <a:lstStyle/>
          <a:p>
            <a:r>
              <a:rPr lang="es-MX" dirty="0" smtClean="0"/>
              <a:t/>
            </a:r>
            <a:br>
              <a:rPr lang="es-MX" dirty="0" smtClean="0"/>
            </a:br>
            <a:endParaRPr lang="es-AR" dirty="0"/>
          </a:p>
        </p:txBody>
      </p:sp>
      <p:sp>
        <p:nvSpPr>
          <p:cNvPr id="3" name="2 Marcador de contenido"/>
          <p:cNvSpPr>
            <a:spLocks noGrp="1"/>
          </p:cNvSpPr>
          <p:nvPr>
            <p:ph idx="1"/>
          </p:nvPr>
        </p:nvSpPr>
        <p:spPr>
          <a:xfrm>
            <a:off x="0" y="620688"/>
            <a:ext cx="9144000" cy="6237312"/>
          </a:xfrm>
        </p:spPr>
        <p:txBody>
          <a:bodyPr>
            <a:normAutofit fontScale="70000" lnSpcReduction="20000"/>
          </a:bodyPr>
          <a:lstStyle/>
          <a:p>
            <a:pPr fontAlgn="ctr"/>
            <a:r>
              <a:rPr lang="es-419" sz="3200" dirty="0">
                <a:solidFill>
                  <a:schemeClr val="accent4"/>
                </a:solidFill>
              </a:rPr>
              <a:t>Permite mostrar la presentación a pantalla completa para ocultar las herramientas del programa y centrar la atención de la audiencia. </a:t>
            </a:r>
          </a:p>
          <a:p>
            <a:pPr fontAlgn="ctr"/>
            <a:r>
              <a:rPr lang="es-419" sz="3200" dirty="0">
                <a:solidFill>
                  <a:schemeClr val="accent4"/>
                </a:solidFill>
              </a:rPr>
              <a:t>Colaboración y Compatibilidad </a:t>
            </a:r>
          </a:p>
          <a:p>
            <a:r>
              <a:rPr lang="es-419" sz="3200" b="1" dirty="0">
                <a:solidFill>
                  <a:schemeClr val="accent4"/>
                </a:solidFill>
              </a:rPr>
              <a:t>Colaboración en tiempo real:</a:t>
            </a:r>
            <a:r>
              <a:rPr lang="es-419" sz="3200" dirty="0">
                <a:solidFill>
                  <a:schemeClr val="accent4"/>
                </a:solidFill>
              </a:rPr>
              <a:t> </a:t>
            </a:r>
          </a:p>
          <a:p>
            <a:r>
              <a:rPr lang="es-419" sz="3200" dirty="0">
                <a:solidFill>
                  <a:schemeClr val="accent4"/>
                </a:solidFill>
              </a:rPr>
              <a:t>Permite que varios usuarios trabajen simultáneamente en la misma presentación, facilitando el trabajo en equipo.</a:t>
            </a:r>
          </a:p>
          <a:p>
            <a:r>
              <a:rPr lang="es-419" sz="3200" b="1" dirty="0">
                <a:solidFill>
                  <a:schemeClr val="accent4"/>
                </a:solidFill>
              </a:rPr>
              <a:t>Compatibilidad multiplataforma:</a:t>
            </a:r>
            <a:r>
              <a:rPr lang="es-419" sz="3200" dirty="0">
                <a:solidFill>
                  <a:schemeClr val="accent4"/>
                </a:solidFill>
              </a:rPr>
              <a:t> </a:t>
            </a:r>
          </a:p>
          <a:p>
            <a:r>
              <a:rPr lang="es-419" sz="3200" dirty="0">
                <a:solidFill>
                  <a:schemeClr val="accent4"/>
                </a:solidFill>
              </a:rPr>
              <a:t>Es compatible con diferentes sistemas operativos y se puede acceder desde diversos dispositivos, incluyendo la web.</a:t>
            </a:r>
          </a:p>
          <a:p>
            <a:r>
              <a:rPr lang="es-419" sz="3200" dirty="0">
                <a:solidFill>
                  <a:schemeClr val="accent4"/>
                </a:solidFill>
              </a:rPr>
              <a:t>Funciones Adicionales</a:t>
            </a:r>
          </a:p>
          <a:p>
            <a:r>
              <a:rPr lang="es-419" sz="3600" b="1" dirty="0">
                <a:solidFill>
                  <a:schemeClr val="accent2"/>
                </a:solidFill>
              </a:rPr>
              <a:t>Integración con Microsoft Office:</a:t>
            </a:r>
            <a:r>
              <a:rPr lang="es-419" sz="3600" dirty="0">
                <a:solidFill>
                  <a:schemeClr val="accent2"/>
                </a:solidFill>
              </a:rPr>
              <a:t> </a:t>
            </a:r>
          </a:p>
          <a:p>
            <a:pPr fontAlgn="ctr"/>
            <a:r>
              <a:rPr lang="es-419" sz="3600" dirty="0">
                <a:solidFill>
                  <a:schemeClr val="accent2"/>
                </a:solidFill>
              </a:rPr>
              <a:t>Se integra perfectamente con otras aplicaciones de Microsoft Office, como Word y Excel. </a:t>
            </a:r>
          </a:p>
          <a:p>
            <a:r>
              <a:rPr lang="es-419" sz="3600" b="1" dirty="0">
                <a:solidFill>
                  <a:schemeClr val="accent2"/>
                </a:solidFill>
              </a:rPr>
              <a:t>Guardado automático:</a:t>
            </a:r>
            <a:r>
              <a:rPr lang="es-419" sz="3600" dirty="0">
                <a:solidFill>
                  <a:schemeClr val="accent2"/>
                </a:solidFill>
              </a:rPr>
              <a:t> </a:t>
            </a:r>
          </a:p>
          <a:p>
            <a:r>
              <a:rPr lang="es-419" sz="3600" dirty="0">
                <a:solidFill>
                  <a:schemeClr val="accent2"/>
                </a:solidFill>
              </a:rPr>
              <a:t>La función de guardado automático puede prevenir la pérdida de trabajo en caso de cierres inesperados. </a:t>
            </a:r>
          </a:p>
          <a:p>
            <a:endParaRPr lang="es-ES" sz="3600" dirty="0">
              <a:solidFill>
                <a:schemeClr val="accent2"/>
              </a:solidFill>
            </a:endParaRPr>
          </a:p>
          <a:p>
            <a:endParaRPr lang="es-A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93296">
            <a:off x="6791449" y="1366050"/>
            <a:ext cx="882706" cy="69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797" y="4869160"/>
            <a:ext cx="8477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4080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ircle(in)">
                                      <p:cBhvr>
                                        <p:cTn id="40" dur="2000"/>
                                        <p:tgtEl>
                                          <p:spTgt spid="3">
                                            <p:txEl>
                                              <p:pRg st="9" end="9"/>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ircle(in)">
                                      <p:cBhvr>
                                        <p:cTn id="43" dur="2000"/>
                                        <p:tgtEl>
                                          <p:spTgt spid="3">
                                            <p:txEl>
                                              <p:pRg st="10" end="10"/>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down)">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700808"/>
          </a:xfrm>
        </p:spPr>
        <p:txBody>
          <a:bodyPr/>
          <a:lstStyle/>
          <a:p>
            <a:r>
              <a:rPr lang="es-MX" dirty="0" smtClean="0"/>
              <a:t>LINKS {B}:</a:t>
            </a:r>
            <a:endParaRPr lang="es-ES" dirty="0"/>
          </a:p>
        </p:txBody>
      </p:sp>
      <p:sp>
        <p:nvSpPr>
          <p:cNvPr id="3" name="2 Marcador de contenido"/>
          <p:cNvSpPr>
            <a:spLocks noGrp="1"/>
          </p:cNvSpPr>
          <p:nvPr>
            <p:ph idx="1"/>
          </p:nvPr>
        </p:nvSpPr>
        <p:spPr>
          <a:xfrm>
            <a:off x="0" y="1700808"/>
            <a:ext cx="9144000" cy="5157192"/>
          </a:xfrm>
        </p:spPr>
        <p:txBody>
          <a:bodyPr/>
          <a:lstStyle/>
          <a:p>
            <a:r>
              <a:rPr lang="es-ES" dirty="0">
                <a:hlinkClick r:id="rId2"/>
              </a:rPr>
              <a:t>https://</a:t>
            </a:r>
            <a:r>
              <a:rPr lang="es-ES" dirty="0" smtClean="0">
                <a:hlinkClick r:id="rId2"/>
              </a:rPr>
              <a:t>es.scribd.com/document/339011310/Caracteristicas-de-PowerPoint</a:t>
            </a:r>
            <a:endParaRPr lang="es-ES" dirty="0" smtClean="0"/>
          </a:p>
          <a:p>
            <a:r>
              <a:rPr lang="es-ES" dirty="0">
                <a:hlinkClick r:id="rId3"/>
              </a:rPr>
              <a:t>https://</a:t>
            </a:r>
            <a:r>
              <a:rPr lang="es-ES" dirty="0" smtClean="0">
                <a:hlinkClick r:id="rId3"/>
              </a:rPr>
              <a:t>www.youtube.com/watch?v=HX8MA9Z7CTw</a:t>
            </a:r>
            <a:endParaRPr lang="es-ES" dirty="0" smtClean="0"/>
          </a:p>
          <a:p>
            <a:endParaRPr lang="es-E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84984"/>
            <a:ext cx="534044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9386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20" y="0"/>
            <a:ext cx="9252520" cy="1052736"/>
          </a:xfrm>
        </p:spPr>
        <p:txBody>
          <a:bodyPr>
            <a:normAutofit fontScale="90000"/>
          </a:bodyPr>
          <a:lstStyle/>
          <a:p>
            <a:r>
              <a:rPr lang="es-AR" dirty="0"/>
              <a:t>Elementos de </a:t>
            </a:r>
            <a:r>
              <a:rPr lang="es-AR" dirty="0" smtClean="0"/>
              <a:t>POWERPOINT</a:t>
            </a:r>
            <a:r>
              <a:rPr lang="es-AR" sz="3600" dirty="0" smtClean="0"/>
              <a:t>-Funciones</a:t>
            </a:r>
            <a:r>
              <a:rPr lang="es-AR" dirty="0" smtClean="0"/>
              <a:t> </a:t>
            </a:r>
            <a:r>
              <a:rPr lang="es-AR" dirty="0"/>
              <a:t>que cumple cada elemento </a:t>
            </a:r>
            <a:r>
              <a:rPr lang="es-MX" dirty="0" smtClean="0"/>
              <a:t> </a:t>
            </a:r>
            <a:r>
              <a:rPr lang="es-MX" dirty="0"/>
              <a:t>C</a:t>
            </a:r>
            <a:r>
              <a:rPr lang="es-MX" dirty="0" smtClean="0"/>
              <a:t>:</a:t>
            </a:r>
            <a:endParaRPr lang="es-ES" dirty="0"/>
          </a:p>
        </p:txBody>
      </p:sp>
      <p:sp>
        <p:nvSpPr>
          <p:cNvPr id="3" name="2 Marcador de contenido"/>
          <p:cNvSpPr>
            <a:spLocks noGrp="1"/>
          </p:cNvSpPr>
          <p:nvPr>
            <p:ph idx="1"/>
          </p:nvPr>
        </p:nvSpPr>
        <p:spPr>
          <a:xfrm>
            <a:off x="0" y="1052736"/>
            <a:ext cx="9144000" cy="5805264"/>
          </a:xfrm>
        </p:spPr>
        <p:txBody>
          <a:bodyPr>
            <a:normAutofit fontScale="92500" lnSpcReduction="20000"/>
          </a:bodyPr>
          <a:lstStyle/>
          <a:p>
            <a:pPr fontAlgn="ctr"/>
            <a:r>
              <a:rPr lang="es-419" sz="1900" dirty="0">
                <a:solidFill>
                  <a:schemeClr val="accent4">
                    <a:lumMod val="60000"/>
                    <a:lumOff val="40000"/>
                  </a:schemeClr>
                </a:solidFill>
              </a:rPr>
              <a:t>Los elementos clave de PowerPoint incluyen la cinta de opciones para comandos, diapositivas como páginas de contenido, el área de trabajo para crear y editar, y el panel de navegación para organizar las diapositivas. Cada diapositiva puede contener texto, imágenes, videos, audio y formas, a los que se les pueden aplicar transiciones (efectos de cambio de diapositiva) y animaciones (efectos de movimiento para los elementos). </a:t>
            </a:r>
          </a:p>
          <a:p>
            <a:r>
              <a:rPr lang="es-419" sz="1900" dirty="0">
                <a:solidFill>
                  <a:schemeClr val="accent4">
                    <a:lumMod val="60000"/>
                    <a:lumOff val="40000"/>
                  </a:schemeClr>
                </a:solidFill>
              </a:rPr>
              <a:t>Componentes de la interfaz</a:t>
            </a:r>
          </a:p>
          <a:p>
            <a:r>
              <a:rPr lang="es-419" sz="2600" b="1" dirty="0">
                <a:solidFill>
                  <a:schemeClr val="accent2">
                    <a:lumMod val="60000"/>
                    <a:lumOff val="40000"/>
                  </a:schemeClr>
                </a:solidFill>
                <a:hlinkClick r:id="rId2"/>
              </a:rPr>
              <a:t>La cinta de opciones</a:t>
            </a:r>
            <a:r>
              <a:rPr lang="es-419" sz="2600" b="1" dirty="0">
                <a:solidFill>
                  <a:schemeClr val="accent2">
                    <a:lumMod val="60000"/>
                    <a:lumOff val="40000"/>
                  </a:schemeClr>
                </a:solidFill>
              </a:rPr>
              <a:t>:</a:t>
            </a:r>
            <a:r>
              <a:rPr lang="es-419" sz="2600" dirty="0">
                <a:solidFill>
                  <a:schemeClr val="accent2">
                    <a:lumMod val="60000"/>
                    <a:lumOff val="40000"/>
                  </a:schemeClr>
                </a:solidFill>
              </a:rPr>
              <a:t> </a:t>
            </a:r>
          </a:p>
          <a:p>
            <a:pPr fontAlgn="ctr"/>
            <a:r>
              <a:rPr lang="es-419" sz="1800" dirty="0">
                <a:solidFill>
                  <a:schemeClr val="accent6">
                    <a:lumMod val="75000"/>
                  </a:schemeClr>
                </a:solidFill>
              </a:rPr>
              <a:t>Es la barra en la parte superior que contiene todas las pestañas (Inicio, Insertar, Diseño, etc.) y grupos de comandos para realizar tareas como agregar texto, insertar imágenes, aplicar estilos y más.</a:t>
            </a:r>
            <a:r>
              <a:rPr lang="es-419" sz="1800" dirty="0">
                <a:solidFill>
                  <a:schemeClr val="accent2">
                    <a:lumMod val="60000"/>
                    <a:lumOff val="40000"/>
                  </a:schemeClr>
                </a:solidFill>
              </a:rPr>
              <a:t> </a:t>
            </a:r>
          </a:p>
          <a:p>
            <a:r>
              <a:rPr lang="es-419" sz="1800" b="1" dirty="0">
                <a:solidFill>
                  <a:schemeClr val="accent2">
                    <a:lumMod val="60000"/>
                    <a:lumOff val="40000"/>
                  </a:schemeClr>
                </a:solidFill>
                <a:hlinkClick r:id="rId3"/>
              </a:rPr>
              <a:t>Panel de navegación de diapositivas</a:t>
            </a:r>
            <a:r>
              <a:rPr lang="es-419" sz="1800" b="1" dirty="0">
                <a:solidFill>
                  <a:schemeClr val="accent2">
                    <a:lumMod val="60000"/>
                    <a:lumOff val="40000"/>
                  </a:schemeClr>
                </a:solidFill>
              </a:rPr>
              <a:t>:</a:t>
            </a:r>
            <a:r>
              <a:rPr lang="es-419" sz="1800" dirty="0">
                <a:solidFill>
                  <a:schemeClr val="accent2">
                    <a:lumMod val="60000"/>
                    <a:lumOff val="40000"/>
                  </a:schemeClr>
                </a:solidFill>
              </a:rPr>
              <a:t> </a:t>
            </a:r>
          </a:p>
          <a:p>
            <a:pPr fontAlgn="ctr"/>
            <a:r>
              <a:rPr lang="es-419" sz="1800" dirty="0">
                <a:solidFill>
                  <a:srgbClr val="00B0F0"/>
                </a:solidFill>
              </a:rPr>
              <a:t>Ubicado a la izquierda, muestra miniaturas de todas las diapositivas y permite organizarlas, previsualizarlas y navegar entre ellas. </a:t>
            </a:r>
          </a:p>
          <a:p>
            <a:r>
              <a:rPr lang="es-419" sz="2000" b="1" dirty="0">
                <a:solidFill>
                  <a:schemeClr val="accent2">
                    <a:lumMod val="60000"/>
                    <a:lumOff val="40000"/>
                  </a:schemeClr>
                </a:solidFill>
                <a:hlinkClick r:id="rId4"/>
              </a:rPr>
              <a:t>Área de trabajo</a:t>
            </a:r>
            <a:r>
              <a:rPr lang="es-419" sz="2000" b="1" dirty="0">
                <a:solidFill>
                  <a:schemeClr val="accent2">
                    <a:lumMod val="60000"/>
                    <a:lumOff val="40000"/>
                  </a:schemeClr>
                </a:solidFill>
              </a:rPr>
              <a:t> o </a:t>
            </a:r>
            <a:r>
              <a:rPr lang="es-419" sz="2000" b="1" dirty="0">
                <a:solidFill>
                  <a:schemeClr val="accent2">
                    <a:lumMod val="60000"/>
                    <a:lumOff val="40000"/>
                  </a:schemeClr>
                </a:solidFill>
                <a:hlinkClick r:id="rId5"/>
              </a:rPr>
              <a:t>área de diapositivas</a:t>
            </a:r>
            <a:r>
              <a:rPr lang="es-419" sz="2000" b="1" dirty="0">
                <a:solidFill>
                  <a:schemeClr val="accent2">
                    <a:lumMod val="60000"/>
                    <a:lumOff val="40000"/>
                  </a:schemeClr>
                </a:solidFill>
              </a:rPr>
              <a:t>:</a:t>
            </a:r>
            <a:r>
              <a:rPr lang="es-419" sz="2000" dirty="0">
                <a:solidFill>
                  <a:schemeClr val="accent2">
                    <a:lumMod val="60000"/>
                    <a:lumOff val="40000"/>
                  </a:schemeClr>
                </a:solidFill>
              </a:rPr>
              <a:t> </a:t>
            </a:r>
          </a:p>
          <a:p>
            <a:pPr fontAlgn="ctr"/>
            <a:r>
              <a:rPr lang="es-419" sz="2000" dirty="0">
                <a:solidFill>
                  <a:srgbClr val="7030A0"/>
                </a:solidFill>
              </a:rPr>
              <a:t>Es el área central donde se crea y se edita el contenido de la diapositiva actual.</a:t>
            </a:r>
            <a:r>
              <a:rPr lang="es-419" sz="2000" dirty="0">
                <a:solidFill>
                  <a:schemeClr val="accent2">
                    <a:lumMod val="60000"/>
                    <a:lumOff val="40000"/>
                  </a:schemeClr>
                </a:solidFill>
              </a:rPr>
              <a:t> </a:t>
            </a:r>
            <a:endParaRPr lang="es-419" sz="1000" dirty="0">
              <a:solidFill>
                <a:schemeClr val="accent2">
                  <a:lumMod val="60000"/>
                  <a:lumOff val="40000"/>
                </a:schemeClr>
              </a:solidFill>
            </a:endParaRPr>
          </a:p>
          <a:p>
            <a:r>
              <a:rPr lang="es-419" sz="2600" b="1" dirty="0">
                <a:solidFill>
                  <a:schemeClr val="accent2">
                    <a:lumMod val="60000"/>
                    <a:lumOff val="40000"/>
                  </a:schemeClr>
                </a:solidFill>
                <a:hlinkClick r:id="rId6"/>
              </a:rPr>
              <a:t>Barra de estado</a:t>
            </a:r>
            <a:r>
              <a:rPr lang="es-419" sz="2600" b="1" dirty="0">
                <a:solidFill>
                  <a:schemeClr val="accent2">
                    <a:lumMod val="60000"/>
                    <a:lumOff val="40000"/>
                  </a:schemeClr>
                </a:solidFill>
              </a:rPr>
              <a:t>:</a:t>
            </a:r>
            <a:r>
              <a:rPr lang="es-419" sz="2600" dirty="0">
                <a:solidFill>
                  <a:schemeClr val="accent2">
                    <a:lumMod val="60000"/>
                    <a:lumOff val="40000"/>
                  </a:schemeClr>
                </a:solidFill>
              </a:rPr>
              <a:t> </a:t>
            </a:r>
          </a:p>
          <a:p>
            <a:pPr fontAlgn="ctr"/>
            <a:r>
              <a:rPr lang="es-419" sz="1700" dirty="0">
                <a:solidFill>
                  <a:schemeClr val="bg1">
                    <a:lumMod val="95000"/>
                    <a:lumOff val="5000"/>
                  </a:schemeClr>
                </a:solidFill>
              </a:rPr>
              <a:t>Se encuentra en la parte inferior y muestra información como el número de diapositiva actual, el idioma, y controles de vista y zoom. </a:t>
            </a:r>
          </a:p>
          <a:p>
            <a:r>
              <a:rPr lang="es-419" sz="1700" dirty="0">
                <a:solidFill>
                  <a:schemeClr val="bg1">
                    <a:lumMod val="95000"/>
                    <a:lumOff val="5000"/>
                  </a:schemeClr>
                </a:solidFill>
              </a:rPr>
              <a:t>Elementos de contenido en una </a:t>
            </a:r>
            <a:r>
              <a:rPr lang="es-419" sz="1700" dirty="0" smtClean="0">
                <a:solidFill>
                  <a:schemeClr val="bg1">
                    <a:lumMod val="95000"/>
                    <a:lumOff val="5000"/>
                  </a:schemeClr>
                </a:solidFill>
              </a:rPr>
              <a:t>diapositiva</a:t>
            </a:r>
            <a:endParaRPr lang="es-419" sz="1700" dirty="0">
              <a:solidFill>
                <a:schemeClr val="bg1">
                  <a:lumMod val="95000"/>
                  <a:lumOff val="5000"/>
                </a:schemeClr>
              </a:solidFill>
            </a:endParaRPr>
          </a:p>
        </p:txBody>
      </p:sp>
      <p:pic>
        <p:nvPicPr>
          <p:cNvPr id="2050" name="Picture 2" descr="Elementos básicos de PowerPoint | Mi Cuarto... de E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6416" y="2564904"/>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66264">
            <a:off x="8005776" y="4834395"/>
            <a:ext cx="972344" cy="97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8151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down)">
                                      <p:cBhvr>
                                        <p:cTn id="62" dur="580">
                                          <p:stCondLst>
                                            <p:cond delay="0"/>
                                          </p:stCondLst>
                                        </p:cTn>
                                        <p:tgtEl>
                                          <p:spTgt spid="3">
                                            <p:txEl>
                                              <p:pRg st="3" end="3"/>
                                            </p:txEl>
                                          </p:spTgt>
                                        </p:tgtEl>
                                      </p:cBhvr>
                                    </p:animEffect>
                                    <p:anim calcmode="lin" valueType="num">
                                      <p:cBhvr>
                                        <p:cTn id="6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3" end="3"/>
                                            </p:txEl>
                                          </p:spTgt>
                                        </p:tgtEl>
                                      </p:cBhvr>
                                      <p:to x="100000" y="60000"/>
                                    </p:animScale>
                                    <p:animScale>
                                      <p:cBhvr>
                                        <p:cTn id="69" dur="166" decel="50000">
                                          <p:stCondLst>
                                            <p:cond delay="676"/>
                                          </p:stCondLst>
                                        </p:cTn>
                                        <p:tgtEl>
                                          <p:spTgt spid="3">
                                            <p:txEl>
                                              <p:pRg st="3" end="3"/>
                                            </p:txEl>
                                          </p:spTgt>
                                        </p:tgtEl>
                                      </p:cBhvr>
                                      <p:to x="100000" y="100000"/>
                                    </p:animScale>
                                    <p:animScale>
                                      <p:cBhvr>
                                        <p:cTn id="70" dur="26">
                                          <p:stCondLst>
                                            <p:cond delay="1312"/>
                                          </p:stCondLst>
                                        </p:cTn>
                                        <p:tgtEl>
                                          <p:spTgt spid="3">
                                            <p:txEl>
                                              <p:pRg st="3" end="3"/>
                                            </p:txEl>
                                          </p:spTgt>
                                        </p:tgtEl>
                                      </p:cBhvr>
                                      <p:to x="100000" y="80000"/>
                                    </p:animScale>
                                    <p:animScale>
                                      <p:cBhvr>
                                        <p:cTn id="71" dur="166" decel="50000">
                                          <p:stCondLst>
                                            <p:cond delay="1338"/>
                                          </p:stCondLst>
                                        </p:cTn>
                                        <p:tgtEl>
                                          <p:spTgt spid="3">
                                            <p:txEl>
                                              <p:pRg st="3" end="3"/>
                                            </p:txEl>
                                          </p:spTgt>
                                        </p:tgtEl>
                                      </p:cBhvr>
                                      <p:to x="100000" y="100000"/>
                                    </p:animScale>
                                    <p:animScale>
                                      <p:cBhvr>
                                        <p:cTn id="72" dur="26">
                                          <p:stCondLst>
                                            <p:cond delay="1642"/>
                                          </p:stCondLst>
                                        </p:cTn>
                                        <p:tgtEl>
                                          <p:spTgt spid="3">
                                            <p:txEl>
                                              <p:pRg st="3" end="3"/>
                                            </p:txEl>
                                          </p:spTgt>
                                        </p:tgtEl>
                                      </p:cBhvr>
                                      <p:to x="100000" y="90000"/>
                                    </p:animScale>
                                    <p:animScale>
                                      <p:cBhvr>
                                        <p:cTn id="73" dur="166" decel="50000">
                                          <p:stCondLst>
                                            <p:cond delay="1668"/>
                                          </p:stCondLst>
                                        </p:cTn>
                                        <p:tgtEl>
                                          <p:spTgt spid="3">
                                            <p:txEl>
                                              <p:pRg st="3" end="3"/>
                                            </p:txEl>
                                          </p:spTgt>
                                        </p:tgtEl>
                                      </p:cBhvr>
                                      <p:to x="100000" y="100000"/>
                                    </p:animScale>
                                    <p:animScale>
                                      <p:cBhvr>
                                        <p:cTn id="74" dur="26">
                                          <p:stCondLst>
                                            <p:cond delay="1808"/>
                                          </p:stCondLst>
                                        </p:cTn>
                                        <p:tgtEl>
                                          <p:spTgt spid="3">
                                            <p:txEl>
                                              <p:pRg st="3" end="3"/>
                                            </p:txEl>
                                          </p:spTgt>
                                        </p:tgtEl>
                                      </p:cBhvr>
                                      <p:to x="100000" y="95000"/>
                                    </p:animScale>
                                    <p:animScale>
                                      <p:cBhvr>
                                        <p:cTn id="75" dur="166" decel="50000">
                                          <p:stCondLst>
                                            <p:cond delay="1834"/>
                                          </p:stCondLst>
                                        </p:cTn>
                                        <p:tgtEl>
                                          <p:spTgt spid="3">
                                            <p:txEl>
                                              <p:pRg st="3" end="3"/>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Effect transition="in" filter="wipe(down)">
                                      <p:cBhvr>
                                        <p:cTn id="78" dur="580">
                                          <p:stCondLst>
                                            <p:cond delay="0"/>
                                          </p:stCondLst>
                                        </p:cTn>
                                        <p:tgtEl>
                                          <p:spTgt spid="3">
                                            <p:txEl>
                                              <p:pRg st="4" end="4"/>
                                            </p:txEl>
                                          </p:spTgt>
                                        </p:tgtEl>
                                      </p:cBhvr>
                                    </p:animEffect>
                                    <p:anim calcmode="lin" valueType="num">
                                      <p:cBhvr>
                                        <p:cTn id="7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4" end="4"/>
                                            </p:txEl>
                                          </p:spTgt>
                                        </p:tgtEl>
                                      </p:cBhvr>
                                      <p:to x="100000" y="60000"/>
                                    </p:animScale>
                                    <p:animScale>
                                      <p:cBhvr>
                                        <p:cTn id="85" dur="166" decel="50000">
                                          <p:stCondLst>
                                            <p:cond delay="676"/>
                                          </p:stCondLst>
                                        </p:cTn>
                                        <p:tgtEl>
                                          <p:spTgt spid="3">
                                            <p:txEl>
                                              <p:pRg st="4" end="4"/>
                                            </p:txEl>
                                          </p:spTgt>
                                        </p:tgtEl>
                                      </p:cBhvr>
                                      <p:to x="100000" y="100000"/>
                                    </p:animScale>
                                    <p:animScale>
                                      <p:cBhvr>
                                        <p:cTn id="86" dur="26">
                                          <p:stCondLst>
                                            <p:cond delay="1312"/>
                                          </p:stCondLst>
                                        </p:cTn>
                                        <p:tgtEl>
                                          <p:spTgt spid="3">
                                            <p:txEl>
                                              <p:pRg st="4" end="4"/>
                                            </p:txEl>
                                          </p:spTgt>
                                        </p:tgtEl>
                                      </p:cBhvr>
                                      <p:to x="100000" y="80000"/>
                                    </p:animScale>
                                    <p:animScale>
                                      <p:cBhvr>
                                        <p:cTn id="87" dur="166" decel="50000">
                                          <p:stCondLst>
                                            <p:cond delay="1338"/>
                                          </p:stCondLst>
                                        </p:cTn>
                                        <p:tgtEl>
                                          <p:spTgt spid="3">
                                            <p:txEl>
                                              <p:pRg st="4" end="4"/>
                                            </p:txEl>
                                          </p:spTgt>
                                        </p:tgtEl>
                                      </p:cBhvr>
                                      <p:to x="100000" y="100000"/>
                                    </p:animScale>
                                    <p:animScale>
                                      <p:cBhvr>
                                        <p:cTn id="88" dur="26">
                                          <p:stCondLst>
                                            <p:cond delay="1642"/>
                                          </p:stCondLst>
                                        </p:cTn>
                                        <p:tgtEl>
                                          <p:spTgt spid="3">
                                            <p:txEl>
                                              <p:pRg st="4" end="4"/>
                                            </p:txEl>
                                          </p:spTgt>
                                        </p:tgtEl>
                                      </p:cBhvr>
                                      <p:to x="100000" y="90000"/>
                                    </p:animScale>
                                    <p:animScale>
                                      <p:cBhvr>
                                        <p:cTn id="89" dur="166" decel="50000">
                                          <p:stCondLst>
                                            <p:cond delay="1668"/>
                                          </p:stCondLst>
                                        </p:cTn>
                                        <p:tgtEl>
                                          <p:spTgt spid="3">
                                            <p:txEl>
                                              <p:pRg st="4" end="4"/>
                                            </p:txEl>
                                          </p:spTgt>
                                        </p:tgtEl>
                                      </p:cBhvr>
                                      <p:to x="100000" y="100000"/>
                                    </p:animScale>
                                    <p:animScale>
                                      <p:cBhvr>
                                        <p:cTn id="90" dur="26">
                                          <p:stCondLst>
                                            <p:cond delay="1808"/>
                                          </p:stCondLst>
                                        </p:cTn>
                                        <p:tgtEl>
                                          <p:spTgt spid="3">
                                            <p:txEl>
                                              <p:pRg st="4" end="4"/>
                                            </p:txEl>
                                          </p:spTgt>
                                        </p:tgtEl>
                                      </p:cBhvr>
                                      <p:to x="100000" y="95000"/>
                                    </p:animScale>
                                    <p:animScale>
                                      <p:cBhvr>
                                        <p:cTn id="91" dur="166" decel="50000">
                                          <p:stCondLst>
                                            <p:cond delay="1834"/>
                                          </p:stCondLst>
                                        </p:cTn>
                                        <p:tgtEl>
                                          <p:spTgt spid="3">
                                            <p:txEl>
                                              <p:pRg st="4" end="4"/>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Effect transition="in" filter="wipe(down)">
                                      <p:cBhvr>
                                        <p:cTn id="94" dur="580">
                                          <p:stCondLst>
                                            <p:cond delay="0"/>
                                          </p:stCondLst>
                                        </p:cTn>
                                        <p:tgtEl>
                                          <p:spTgt spid="3">
                                            <p:txEl>
                                              <p:pRg st="5" end="5"/>
                                            </p:txEl>
                                          </p:spTgt>
                                        </p:tgtEl>
                                      </p:cBhvr>
                                    </p:animEffect>
                                    <p:anim calcmode="lin" valueType="num">
                                      <p:cBhvr>
                                        <p:cTn id="9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xEl>
                                              <p:pRg st="5" end="5"/>
                                            </p:txEl>
                                          </p:spTgt>
                                        </p:tgtEl>
                                      </p:cBhvr>
                                      <p:to x="100000" y="60000"/>
                                    </p:animScale>
                                    <p:animScale>
                                      <p:cBhvr>
                                        <p:cTn id="101" dur="166" decel="50000">
                                          <p:stCondLst>
                                            <p:cond delay="676"/>
                                          </p:stCondLst>
                                        </p:cTn>
                                        <p:tgtEl>
                                          <p:spTgt spid="3">
                                            <p:txEl>
                                              <p:pRg st="5" end="5"/>
                                            </p:txEl>
                                          </p:spTgt>
                                        </p:tgtEl>
                                      </p:cBhvr>
                                      <p:to x="100000" y="100000"/>
                                    </p:animScale>
                                    <p:animScale>
                                      <p:cBhvr>
                                        <p:cTn id="102" dur="26">
                                          <p:stCondLst>
                                            <p:cond delay="1312"/>
                                          </p:stCondLst>
                                        </p:cTn>
                                        <p:tgtEl>
                                          <p:spTgt spid="3">
                                            <p:txEl>
                                              <p:pRg st="5" end="5"/>
                                            </p:txEl>
                                          </p:spTgt>
                                        </p:tgtEl>
                                      </p:cBhvr>
                                      <p:to x="100000" y="80000"/>
                                    </p:animScale>
                                    <p:animScale>
                                      <p:cBhvr>
                                        <p:cTn id="103" dur="166" decel="50000">
                                          <p:stCondLst>
                                            <p:cond delay="1338"/>
                                          </p:stCondLst>
                                        </p:cTn>
                                        <p:tgtEl>
                                          <p:spTgt spid="3">
                                            <p:txEl>
                                              <p:pRg st="5" end="5"/>
                                            </p:txEl>
                                          </p:spTgt>
                                        </p:tgtEl>
                                      </p:cBhvr>
                                      <p:to x="100000" y="100000"/>
                                    </p:animScale>
                                    <p:animScale>
                                      <p:cBhvr>
                                        <p:cTn id="104" dur="26">
                                          <p:stCondLst>
                                            <p:cond delay="1642"/>
                                          </p:stCondLst>
                                        </p:cTn>
                                        <p:tgtEl>
                                          <p:spTgt spid="3">
                                            <p:txEl>
                                              <p:pRg st="5" end="5"/>
                                            </p:txEl>
                                          </p:spTgt>
                                        </p:tgtEl>
                                      </p:cBhvr>
                                      <p:to x="100000" y="90000"/>
                                    </p:animScale>
                                    <p:animScale>
                                      <p:cBhvr>
                                        <p:cTn id="105" dur="166" decel="50000">
                                          <p:stCondLst>
                                            <p:cond delay="1668"/>
                                          </p:stCondLst>
                                        </p:cTn>
                                        <p:tgtEl>
                                          <p:spTgt spid="3">
                                            <p:txEl>
                                              <p:pRg st="5" end="5"/>
                                            </p:txEl>
                                          </p:spTgt>
                                        </p:tgtEl>
                                      </p:cBhvr>
                                      <p:to x="100000" y="100000"/>
                                    </p:animScale>
                                    <p:animScale>
                                      <p:cBhvr>
                                        <p:cTn id="106" dur="26">
                                          <p:stCondLst>
                                            <p:cond delay="1808"/>
                                          </p:stCondLst>
                                        </p:cTn>
                                        <p:tgtEl>
                                          <p:spTgt spid="3">
                                            <p:txEl>
                                              <p:pRg st="5" end="5"/>
                                            </p:txEl>
                                          </p:spTgt>
                                        </p:tgtEl>
                                      </p:cBhvr>
                                      <p:to x="100000" y="95000"/>
                                    </p:animScale>
                                    <p:animScale>
                                      <p:cBhvr>
                                        <p:cTn id="107" dur="166" decel="50000">
                                          <p:stCondLst>
                                            <p:cond delay="1834"/>
                                          </p:stCondLst>
                                        </p:cTn>
                                        <p:tgtEl>
                                          <p:spTgt spid="3">
                                            <p:txEl>
                                              <p:pRg st="5" end="5"/>
                                            </p:txEl>
                                          </p:spTgt>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3">
                                            <p:txEl>
                                              <p:pRg st="6" end="6"/>
                                            </p:txEl>
                                          </p:spTgt>
                                        </p:tgtEl>
                                        <p:attrNameLst>
                                          <p:attrName>style.visibility</p:attrName>
                                        </p:attrNameLst>
                                      </p:cBhvr>
                                      <p:to>
                                        <p:strVal val="visible"/>
                                      </p:to>
                                    </p:set>
                                    <p:animEffect transition="in" filter="wipe(down)">
                                      <p:cBhvr>
                                        <p:cTn id="110" dur="580">
                                          <p:stCondLst>
                                            <p:cond delay="0"/>
                                          </p:stCondLst>
                                        </p:cTn>
                                        <p:tgtEl>
                                          <p:spTgt spid="3">
                                            <p:txEl>
                                              <p:pRg st="6" end="6"/>
                                            </p:txEl>
                                          </p:spTgt>
                                        </p:tgtEl>
                                      </p:cBhvr>
                                    </p:animEffect>
                                    <p:anim calcmode="lin" valueType="num">
                                      <p:cBhvr>
                                        <p:cTn id="11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6" end="6"/>
                                            </p:txEl>
                                          </p:spTgt>
                                        </p:tgtEl>
                                      </p:cBhvr>
                                      <p:to x="100000" y="60000"/>
                                    </p:animScale>
                                    <p:animScale>
                                      <p:cBhvr>
                                        <p:cTn id="117" dur="166" decel="50000">
                                          <p:stCondLst>
                                            <p:cond delay="676"/>
                                          </p:stCondLst>
                                        </p:cTn>
                                        <p:tgtEl>
                                          <p:spTgt spid="3">
                                            <p:txEl>
                                              <p:pRg st="6" end="6"/>
                                            </p:txEl>
                                          </p:spTgt>
                                        </p:tgtEl>
                                      </p:cBhvr>
                                      <p:to x="100000" y="100000"/>
                                    </p:animScale>
                                    <p:animScale>
                                      <p:cBhvr>
                                        <p:cTn id="118" dur="26">
                                          <p:stCondLst>
                                            <p:cond delay="1312"/>
                                          </p:stCondLst>
                                        </p:cTn>
                                        <p:tgtEl>
                                          <p:spTgt spid="3">
                                            <p:txEl>
                                              <p:pRg st="6" end="6"/>
                                            </p:txEl>
                                          </p:spTgt>
                                        </p:tgtEl>
                                      </p:cBhvr>
                                      <p:to x="100000" y="80000"/>
                                    </p:animScale>
                                    <p:animScale>
                                      <p:cBhvr>
                                        <p:cTn id="119" dur="166" decel="50000">
                                          <p:stCondLst>
                                            <p:cond delay="1338"/>
                                          </p:stCondLst>
                                        </p:cTn>
                                        <p:tgtEl>
                                          <p:spTgt spid="3">
                                            <p:txEl>
                                              <p:pRg st="6" end="6"/>
                                            </p:txEl>
                                          </p:spTgt>
                                        </p:tgtEl>
                                      </p:cBhvr>
                                      <p:to x="100000" y="100000"/>
                                    </p:animScale>
                                    <p:animScale>
                                      <p:cBhvr>
                                        <p:cTn id="120" dur="26">
                                          <p:stCondLst>
                                            <p:cond delay="1642"/>
                                          </p:stCondLst>
                                        </p:cTn>
                                        <p:tgtEl>
                                          <p:spTgt spid="3">
                                            <p:txEl>
                                              <p:pRg st="6" end="6"/>
                                            </p:txEl>
                                          </p:spTgt>
                                        </p:tgtEl>
                                      </p:cBhvr>
                                      <p:to x="100000" y="90000"/>
                                    </p:animScale>
                                    <p:animScale>
                                      <p:cBhvr>
                                        <p:cTn id="121" dur="166" decel="50000">
                                          <p:stCondLst>
                                            <p:cond delay="1668"/>
                                          </p:stCondLst>
                                        </p:cTn>
                                        <p:tgtEl>
                                          <p:spTgt spid="3">
                                            <p:txEl>
                                              <p:pRg st="6" end="6"/>
                                            </p:txEl>
                                          </p:spTgt>
                                        </p:tgtEl>
                                      </p:cBhvr>
                                      <p:to x="100000" y="100000"/>
                                    </p:animScale>
                                    <p:animScale>
                                      <p:cBhvr>
                                        <p:cTn id="122" dur="26">
                                          <p:stCondLst>
                                            <p:cond delay="1808"/>
                                          </p:stCondLst>
                                        </p:cTn>
                                        <p:tgtEl>
                                          <p:spTgt spid="3">
                                            <p:txEl>
                                              <p:pRg st="6" end="6"/>
                                            </p:txEl>
                                          </p:spTgt>
                                        </p:tgtEl>
                                      </p:cBhvr>
                                      <p:to x="100000" y="95000"/>
                                    </p:animScale>
                                    <p:animScale>
                                      <p:cBhvr>
                                        <p:cTn id="123" dur="166" decel="50000">
                                          <p:stCondLst>
                                            <p:cond delay="1834"/>
                                          </p:stCondLst>
                                        </p:cTn>
                                        <p:tgtEl>
                                          <p:spTgt spid="3">
                                            <p:txEl>
                                              <p:pRg st="6" end="6"/>
                                            </p:txEl>
                                          </p:spTgt>
                                        </p:tgtEl>
                                      </p:cBhvr>
                                      <p:to x="100000" y="100000"/>
                                    </p:animScale>
                                  </p:childTnLst>
                                </p:cTn>
                              </p:par>
                              <p:par>
                                <p:cTn id="124" presetID="26" presetClass="entr" presetSubtype="0" fill="hold" nodeType="with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wipe(down)">
                                      <p:cBhvr>
                                        <p:cTn id="126" dur="580">
                                          <p:stCondLst>
                                            <p:cond delay="0"/>
                                          </p:stCondLst>
                                        </p:cTn>
                                        <p:tgtEl>
                                          <p:spTgt spid="3">
                                            <p:txEl>
                                              <p:pRg st="7" end="7"/>
                                            </p:txEl>
                                          </p:spTgt>
                                        </p:tgtEl>
                                      </p:cBhvr>
                                    </p:animEffect>
                                    <p:anim calcmode="lin" valueType="num">
                                      <p:cBhvr>
                                        <p:cTn id="12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7" end="7"/>
                                            </p:txEl>
                                          </p:spTgt>
                                        </p:tgtEl>
                                      </p:cBhvr>
                                      <p:to x="100000" y="60000"/>
                                    </p:animScale>
                                    <p:animScale>
                                      <p:cBhvr>
                                        <p:cTn id="133" dur="166" decel="50000">
                                          <p:stCondLst>
                                            <p:cond delay="676"/>
                                          </p:stCondLst>
                                        </p:cTn>
                                        <p:tgtEl>
                                          <p:spTgt spid="3">
                                            <p:txEl>
                                              <p:pRg st="7" end="7"/>
                                            </p:txEl>
                                          </p:spTgt>
                                        </p:tgtEl>
                                      </p:cBhvr>
                                      <p:to x="100000" y="100000"/>
                                    </p:animScale>
                                    <p:animScale>
                                      <p:cBhvr>
                                        <p:cTn id="134" dur="26">
                                          <p:stCondLst>
                                            <p:cond delay="1312"/>
                                          </p:stCondLst>
                                        </p:cTn>
                                        <p:tgtEl>
                                          <p:spTgt spid="3">
                                            <p:txEl>
                                              <p:pRg st="7" end="7"/>
                                            </p:txEl>
                                          </p:spTgt>
                                        </p:tgtEl>
                                      </p:cBhvr>
                                      <p:to x="100000" y="80000"/>
                                    </p:animScale>
                                    <p:animScale>
                                      <p:cBhvr>
                                        <p:cTn id="135" dur="166" decel="50000">
                                          <p:stCondLst>
                                            <p:cond delay="1338"/>
                                          </p:stCondLst>
                                        </p:cTn>
                                        <p:tgtEl>
                                          <p:spTgt spid="3">
                                            <p:txEl>
                                              <p:pRg st="7" end="7"/>
                                            </p:txEl>
                                          </p:spTgt>
                                        </p:tgtEl>
                                      </p:cBhvr>
                                      <p:to x="100000" y="100000"/>
                                    </p:animScale>
                                    <p:animScale>
                                      <p:cBhvr>
                                        <p:cTn id="136" dur="26">
                                          <p:stCondLst>
                                            <p:cond delay="1642"/>
                                          </p:stCondLst>
                                        </p:cTn>
                                        <p:tgtEl>
                                          <p:spTgt spid="3">
                                            <p:txEl>
                                              <p:pRg st="7" end="7"/>
                                            </p:txEl>
                                          </p:spTgt>
                                        </p:tgtEl>
                                      </p:cBhvr>
                                      <p:to x="100000" y="90000"/>
                                    </p:animScale>
                                    <p:animScale>
                                      <p:cBhvr>
                                        <p:cTn id="137" dur="166" decel="50000">
                                          <p:stCondLst>
                                            <p:cond delay="1668"/>
                                          </p:stCondLst>
                                        </p:cTn>
                                        <p:tgtEl>
                                          <p:spTgt spid="3">
                                            <p:txEl>
                                              <p:pRg st="7" end="7"/>
                                            </p:txEl>
                                          </p:spTgt>
                                        </p:tgtEl>
                                      </p:cBhvr>
                                      <p:to x="100000" y="100000"/>
                                    </p:animScale>
                                    <p:animScale>
                                      <p:cBhvr>
                                        <p:cTn id="138" dur="26">
                                          <p:stCondLst>
                                            <p:cond delay="1808"/>
                                          </p:stCondLst>
                                        </p:cTn>
                                        <p:tgtEl>
                                          <p:spTgt spid="3">
                                            <p:txEl>
                                              <p:pRg st="7" end="7"/>
                                            </p:txEl>
                                          </p:spTgt>
                                        </p:tgtEl>
                                      </p:cBhvr>
                                      <p:to x="100000" y="95000"/>
                                    </p:animScale>
                                    <p:animScale>
                                      <p:cBhvr>
                                        <p:cTn id="139" dur="166" decel="50000">
                                          <p:stCondLst>
                                            <p:cond delay="1834"/>
                                          </p:stCondLst>
                                        </p:cTn>
                                        <p:tgtEl>
                                          <p:spTgt spid="3">
                                            <p:txEl>
                                              <p:pRg st="7" end="7"/>
                                            </p:txEl>
                                          </p:spTgt>
                                        </p:tgtEl>
                                      </p:cBhvr>
                                      <p:to x="100000" y="100000"/>
                                    </p:animScale>
                                  </p:childTnLst>
                                </p:cTn>
                              </p:par>
                              <p:par>
                                <p:cTn id="140" presetID="26" presetClass="entr" presetSubtype="0" fill="hold" nodeType="withEffect">
                                  <p:stCondLst>
                                    <p:cond delay="0"/>
                                  </p:stCondLst>
                                  <p:childTnLst>
                                    <p:set>
                                      <p:cBhvr>
                                        <p:cTn id="141" dur="1" fill="hold">
                                          <p:stCondLst>
                                            <p:cond delay="0"/>
                                          </p:stCondLst>
                                        </p:cTn>
                                        <p:tgtEl>
                                          <p:spTgt spid="3">
                                            <p:txEl>
                                              <p:pRg st="8" end="8"/>
                                            </p:txEl>
                                          </p:spTgt>
                                        </p:tgtEl>
                                        <p:attrNameLst>
                                          <p:attrName>style.visibility</p:attrName>
                                        </p:attrNameLst>
                                      </p:cBhvr>
                                      <p:to>
                                        <p:strVal val="visible"/>
                                      </p:to>
                                    </p:set>
                                    <p:animEffect transition="in" filter="wipe(down)">
                                      <p:cBhvr>
                                        <p:cTn id="142" dur="580">
                                          <p:stCondLst>
                                            <p:cond delay="0"/>
                                          </p:stCondLst>
                                        </p:cTn>
                                        <p:tgtEl>
                                          <p:spTgt spid="3">
                                            <p:txEl>
                                              <p:pRg st="8" end="8"/>
                                            </p:txEl>
                                          </p:spTgt>
                                        </p:tgtEl>
                                      </p:cBhvr>
                                    </p:animEffect>
                                    <p:anim calcmode="lin" valueType="num">
                                      <p:cBhvr>
                                        <p:cTn id="143"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3">
                                            <p:txEl>
                                              <p:pRg st="8" end="8"/>
                                            </p:txEl>
                                          </p:spTgt>
                                        </p:tgtEl>
                                      </p:cBhvr>
                                      <p:to x="100000" y="60000"/>
                                    </p:animScale>
                                    <p:animScale>
                                      <p:cBhvr>
                                        <p:cTn id="149" dur="166" decel="50000">
                                          <p:stCondLst>
                                            <p:cond delay="676"/>
                                          </p:stCondLst>
                                        </p:cTn>
                                        <p:tgtEl>
                                          <p:spTgt spid="3">
                                            <p:txEl>
                                              <p:pRg st="8" end="8"/>
                                            </p:txEl>
                                          </p:spTgt>
                                        </p:tgtEl>
                                      </p:cBhvr>
                                      <p:to x="100000" y="100000"/>
                                    </p:animScale>
                                    <p:animScale>
                                      <p:cBhvr>
                                        <p:cTn id="150" dur="26">
                                          <p:stCondLst>
                                            <p:cond delay="1312"/>
                                          </p:stCondLst>
                                        </p:cTn>
                                        <p:tgtEl>
                                          <p:spTgt spid="3">
                                            <p:txEl>
                                              <p:pRg st="8" end="8"/>
                                            </p:txEl>
                                          </p:spTgt>
                                        </p:tgtEl>
                                      </p:cBhvr>
                                      <p:to x="100000" y="80000"/>
                                    </p:animScale>
                                    <p:animScale>
                                      <p:cBhvr>
                                        <p:cTn id="151" dur="166" decel="50000">
                                          <p:stCondLst>
                                            <p:cond delay="1338"/>
                                          </p:stCondLst>
                                        </p:cTn>
                                        <p:tgtEl>
                                          <p:spTgt spid="3">
                                            <p:txEl>
                                              <p:pRg st="8" end="8"/>
                                            </p:txEl>
                                          </p:spTgt>
                                        </p:tgtEl>
                                      </p:cBhvr>
                                      <p:to x="100000" y="100000"/>
                                    </p:animScale>
                                    <p:animScale>
                                      <p:cBhvr>
                                        <p:cTn id="152" dur="26">
                                          <p:stCondLst>
                                            <p:cond delay="1642"/>
                                          </p:stCondLst>
                                        </p:cTn>
                                        <p:tgtEl>
                                          <p:spTgt spid="3">
                                            <p:txEl>
                                              <p:pRg st="8" end="8"/>
                                            </p:txEl>
                                          </p:spTgt>
                                        </p:tgtEl>
                                      </p:cBhvr>
                                      <p:to x="100000" y="90000"/>
                                    </p:animScale>
                                    <p:animScale>
                                      <p:cBhvr>
                                        <p:cTn id="153" dur="166" decel="50000">
                                          <p:stCondLst>
                                            <p:cond delay="1668"/>
                                          </p:stCondLst>
                                        </p:cTn>
                                        <p:tgtEl>
                                          <p:spTgt spid="3">
                                            <p:txEl>
                                              <p:pRg st="8" end="8"/>
                                            </p:txEl>
                                          </p:spTgt>
                                        </p:tgtEl>
                                      </p:cBhvr>
                                      <p:to x="100000" y="100000"/>
                                    </p:animScale>
                                    <p:animScale>
                                      <p:cBhvr>
                                        <p:cTn id="154" dur="26">
                                          <p:stCondLst>
                                            <p:cond delay="1808"/>
                                          </p:stCondLst>
                                        </p:cTn>
                                        <p:tgtEl>
                                          <p:spTgt spid="3">
                                            <p:txEl>
                                              <p:pRg st="8" end="8"/>
                                            </p:txEl>
                                          </p:spTgt>
                                        </p:tgtEl>
                                      </p:cBhvr>
                                      <p:to x="100000" y="95000"/>
                                    </p:animScale>
                                    <p:animScale>
                                      <p:cBhvr>
                                        <p:cTn id="155" dur="166" decel="50000">
                                          <p:stCondLst>
                                            <p:cond delay="1834"/>
                                          </p:stCondLst>
                                        </p:cTn>
                                        <p:tgtEl>
                                          <p:spTgt spid="3">
                                            <p:txEl>
                                              <p:pRg st="8" end="8"/>
                                            </p:txEl>
                                          </p:spTgt>
                                        </p:tgtEl>
                                      </p:cBhvr>
                                      <p:to x="100000" y="100000"/>
                                    </p:animScale>
                                  </p:childTnLst>
                                </p:cTn>
                              </p:par>
                              <p:par>
                                <p:cTn id="156" presetID="26" presetClass="entr" presetSubtype="0" fill="hold" nodeType="withEffect">
                                  <p:stCondLst>
                                    <p:cond delay="0"/>
                                  </p:stCondLst>
                                  <p:childTnLst>
                                    <p:set>
                                      <p:cBhvr>
                                        <p:cTn id="157" dur="1" fill="hold">
                                          <p:stCondLst>
                                            <p:cond delay="0"/>
                                          </p:stCondLst>
                                        </p:cTn>
                                        <p:tgtEl>
                                          <p:spTgt spid="3">
                                            <p:txEl>
                                              <p:pRg st="9" end="9"/>
                                            </p:txEl>
                                          </p:spTgt>
                                        </p:tgtEl>
                                        <p:attrNameLst>
                                          <p:attrName>style.visibility</p:attrName>
                                        </p:attrNameLst>
                                      </p:cBhvr>
                                      <p:to>
                                        <p:strVal val="visible"/>
                                      </p:to>
                                    </p:set>
                                    <p:animEffect transition="in" filter="wipe(down)">
                                      <p:cBhvr>
                                        <p:cTn id="158" dur="580">
                                          <p:stCondLst>
                                            <p:cond delay="0"/>
                                          </p:stCondLst>
                                        </p:cTn>
                                        <p:tgtEl>
                                          <p:spTgt spid="3">
                                            <p:txEl>
                                              <p:pRg st="9" end="9"/>
                                            </p:txEl>
                                          </p:spTgt>
                                        </p:tgtEl>
                                      </p:cBhvr>
                                    </p:animEffect>
                                    <p:anim calcmode="lin" valueType="num">
                                      <p:cBhvr>
                                        <p:cTn id="159"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9" end="9"/>
                                            </p:txEl>
                                          </p:spTgt>
                                        </p:tgtEl>
                                      </p:cBhvr>
                                      <p:to x="100000" y="60000"/>
                                    </p:animScale>
                                    <p:animScale>
                                      <p:cBhvr>
                                        <p:cTn id="165" dur="166" decel="50000">
                                          <p:stCondLst>
                                            <p:cond delay="676"/>
                                          </p:stCondLst>
                                        </p:cTn>
                                        <p:tgtEl>
                                          <p:spTgt spid="3">
                                            <p:txEl>
                                              <p:pRg st="9" end="9"/>
                                            </p:txEl>
                                          </p:spTgt>
                                        </p:tgtEl>
                                      </p:cBhvr>
                                      <p:to x="100000" y="100000"/>
                                    </p:animScale>
                                    <p:animScale>
                                      <p:cBhvr>
                                        <p:cTn id="166" dur="26">
                                          <p:stCondLst>
                                            <p:cond delay="1312"/>
                                          </p:stCondLst>
                                        </p:cTn>
                                        <p:tgtEl>
                                          <p:spTgt spid="3">
                                            <p:txEl>
                                              <p:pRg st="9" end="9"/>
                                            </p:txEl>
                                          </p:spTgt>
                                        </p:tgtEl>
                                      </p:cBhvr>
                                      <p:to x="100000" y="80000"/>
                                    </p:animScale>
                                    <p:animScale>
                                      <p:cBhvr>
                                        <p:cTn id="167" dur="166" decel="50000">
                                          <p:stCondLst>
                                            <p:cond delay="1338"/>
                                          </p:stCondLst>
                                        </p:cTn>
                                        <p:tgtEl>
                                          <p:spTgt spid="3">
                                            <p:txEl>
                                              <p:pRg st="9" end="9"/>
                                            </p:txEl>
                                          </p:spTgt>
                                        </p:tgtEl>
                                      </p:cBhvr>
                                      <p:to x="100000" y="100000"/>
                                    </p:animScale>
                                    <p:animScale>
                                      <p:cBhvr>
                                        <p:cTn id="168" dur="26">
                                          <p:stCondLst>
                                            <p:cond delay="1642"/>
                                          </p:stCondLst>
                                        </p:cTn>
                                        <p:tgtEl>
                                          <p:spTgt spid="3">
                                            <p:txEl>
                                              <p:pRg st="9" end="9"/>
                                            </p:txEl>
                                          </p:spTgt>
                                        </p:tgtEl>
                                      </p:cBhvr>
                                      <p:to x="100000" y="90000"/>
                                    </p:animScale>
                                    <p:animScale>
                                      <p:cBhvr>
                                        <p:cTn id="169" dur="166" decel="50000">
                                          <p:stCondLst>
                                            <p:cond delay="1668"/>
                                          </p:stCondLst>
                                        </p:cTn>
                                        <p:tgtEl>
                                          <p:spTgt spid="3">
                                            <p:txEl>
                                              <p:pRg st="9" end="9"/>
                                            </p:txEl>
                                          </p:spTgt>
                                        </p:tgtEl>
                                      </p:cBhvr>
                                      <p:to x="100000" y="100000"/>
                                    </p:animScale>
                                    <p:animScale>
                                      <p:cBhvr>
                                        <p:cTn id="170" dur="26">
                                          <p:stCondLst>
                                            <p:cond delay="1808"/>
                                          </p:stCondLst>
                                        </p:cTn>
                                        <p:tgtEl>
                                          <p:spTgt spid="3">
                                            <p:txEl>
                                              <p:pRg st="9" end="9"/>
                                            </p:txEl>
                                          </p:spTgt>
                                        </p:tgtEl>
                                      </p:cBhvr>
                                      <p:to x="100000" y="95000"/>
                                    </p:animScale>
                                    <p:animScale>
                                      <p:cBhvr>
                                        <p:cTn id="171" dur="166" decel="50000">
                                          <p:stCondLst>
                                            <p:cond delay="1834"/>
                                          </p:stCondLst>
                                        </p:cTn>
                                        <p:tgtEl>
                                          <p:spTgt spid="3">
                                            <p:txEl>
                                              <p:pRg st="9" end="9"/>
                                            </p:txEl>
                                          </p:spTgt>
                                        </p:tgtEl>
                                      </p:cBhvr>
                                      <p:to x="100000" y="100000"/>
                                    </p:animScale>
                                  </p:childTnLst>
                                </p:cTn>
                              </p:par>
                              <p:par>
                                <p:cTn id="172" presetID="26" presetClass="entr" presetSubtype="0" fill="hold" nodeType="withEffect">
                                  <p:stCondLst>
                                    <p:cond delay="0"/>
                                  </p:stCondLst>
                                  <p:childTnLst>
                                    <p:set>
                                      <p:cBhvr>
                                        <p:cTn id="173" dur="1" fill="hold">
                                          <p:stCondLst>
                                            <p:cond delay="0"/>
                                          </p:stCondLst>
                                        </p:cTn>
                                        <p:tgtEl>
                                          <p:spTgt spid="3">
                                            <p:txEl>
                                              <p:pRg st="10" end="10"/>
                                            </p:txEl>
                                          </p:spTgt>
                                        </p:tgtEl>
                                        <p:attrNameLst>
                                          <p:attrName>style.visibility</p:attrName>
                                        </p:attrNameLst>
                                      </p:cBhvr>
                                      <p:to>
                                        <p:strVal val="visible"/>
                                      </p:to>
                                    </p:set>
                                    <p:animEffect transition="in" filter="wipe(down)">
                                      <p:cBhvr>
                                        <p:cTn id="174" dur="580">
                                          <p:stCondLst>
                                            <p:cond delay="0"/>
                                          </p:stCondLst>
                                        </p:cTn>
                                        <p:tgtEl>
                                          <p:spTgt spid="3">
                                            <p:txEl>
                                              <p:pRg st="10" end="10"/>
                                            </p:txEl>
                                          </p:spTgt>
                                        </p:tgtEl>
                                      </p:cBhvr>
                                    </p:animEffect>
                                    <p:anim calcmode="lin" valueType="num">
                                      <p:cBhvr>
                                        <p:cTn id="175"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80" dur="26">
                                          <p:stCondLst>
                                            <p:cond delay="650"/>
                                          </p:stCondLst>
                                        </p:cTn>
                                        <p:tgtEl>
                                          <p:spTgt spid="3">
                                            <p:txEl>
                                              <p:pRg st="10" end="10"/>
                                            </p:txEl>
                                          </p:spTgt>
                                        </p:tgtEl>
                                      </p:cBhvr>
                                      <p:to x="100000" y="60000"/>
                                    </p:animScale>
                                    <p:animScale>
                                      <p:cBhvr>
                                        <p:cTn id="181" dur="166" decel="50000">
                                          <p:stCondLst>
                                            <p:cond delay="676"/>
                                          </p:stCondLst>
                                        </p:cTn>
                                        <p:tgtEl>
                                          <p:spTgt spid="3">
                                            <p:txEl>
                                              <p:pRg st="10" end="10"/>
                                            </p:txEl>
                                          </p:spTgt>
                                        </p:tgtEl>
                                      </p:cBhvr>
                                      <p:to x="100000" y="100000"/>
                                    </p:animScale>
                                    <p:animScale>
                                      <p:cBhvr>
                                        <p:cTn id="182" dur="26">
                                          <p:stCondLst>
                                            <p:cond delay="1312"/>
                                          </p:stCondLst>
                                        </p:cTn>
                                        <p:tgtEl>
                                          <p:spTgt spid="3">
                                            <p:txEl>
                                              <p:pRg st="10" end="10"/>
                                            </p:txEl>
                                          </p:spTgt>
                                        </p:tgtEl>
                                      </p:cBhvr>
                                      <p:to x="100000" y="80000"/>
                                    </p:animScale>
                                    <p:animScale>
                                      <p:cBhvr>
                                        <p:cTn id="183" dur="166" decel="50000">
                                          <p:stCondLst>
                                            <p:cond delay="1338"/>
                                          </p:stCondLst>
                                        </p:cTn>
                                        <p:tgtEl>
                                          <p:spTgt spid="3">
                                            <p:txEl>
                                              <p:pRg st="10" end="10"/>
                                            </p:txEl>
                                          </p:spTgt>
                                        </p:tgtEl>
                                      </p:cBhvr>
                                      <p:to x="100000" y="100000"/>
                                    </p:animScale>
                                    <p:animScale>
                                      <p:cBhvr>
                                        <p:cTn id="184" dur="26">
                                          <p:stCondLst>
                                            <p:cond delay="1642"/>
                                          </p:stCondLst>
                                        </p:cTn>
                                        <p:tgtEl>
                                          <p:spTgt spid="3">
                                            <p:txEl>
                                              <p:pRg st="10" end="10"/>
                                            </p:txEl>
                                          </p:spTgt>
                                        </p:tgtEl>
                                      </p:cBhvr>
                                      <p:to x="100000" y="90000"/>
                                    </p:animScale>
                                    <p:animScale>
                                      <p:cBhvr>
                                        <p:cTn id="185" dur="166" decel="50000">
                                          <p:stCondLst>
                                            <p:cond delay="1668"/>
                                          </p:stCondLst>
                                        </p:cTn>
                                        <p:tgtEl>
                                          <p:spTgt spid="3">
                                            <p:txEl>
                                              <p:pRg st="10" end="10"/>
                                            </p:txEl>
                                          </p:spTgt>
                                        </p:tgtEl>
                                      </p:cBhvr>
                                      <p:to x="100000" y="100000"/>
                                    </p:animScale>
                                    <p:animScale>
                                      <p:cBhvr>
                                        <p:cTn id="186" dur="26">
                                          <p:stCondLst>
                                            <p:cond delay="1808"/>
                                          </p:stCondLst>
                                        </p:cTn>
                                        <p:tgtEl>
                                          <p:spTgt spid="3">
                                            <p:txEl>
                                              <p:pRg st="10" end="10"/>
                                            </p:txEl>
                                          </p:spTgt>
                                        </p:tgtEl>
                                      </p:cBhvr>
                                      <p:to x="100000" y="95000"/>
                                    </p:animScale>
                                    <p:animScale>
                                      <p:cBhvr>
                                        <p:cTn id="187" dur="166" decel="50000">
                                          <p:stCondLst>
                                            <p:cond delay="1834"/>
                                          </p:stCondLst>
                                        </p:cTn>
                                        <p:tgtEl>
                                          <p:spTgt spid="3">
                                            <p:txEl>
                                              <p:pRg st="10" end="10"/>
                                            </p:txEl>
                                          </p:spTgt>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nodeType="clickEffect">
                                  <p:stCondLst>
                                    <p:cond delay="0"/>
                                  </p:stCondLst>
                                  <p:childTnLst>
                                    <p:set>
                                      <p:cBhvr>
                                        <p:cTn id="191" dur="1" fill="hold">
                                          <p:stCondLst>
                                            <p:cond delay="0"/>
                                          </p:stCondLst>
                                        </p:cTn>
                                        <p:tgtEl>
                                          <p:spTgt spid="2050"/>
                                        </p:tgtEl>
                                        <p:attrNameLst>
                                          <p:attrName>style.visibility</p:attrName>
                                        </p:attrNameLst>
                                      </p:cBhvr>
                                      <p:to>
                                        <p:strVal val="visible"/>
                                      </p:to>
                                    </p:set>
                                    <p:animEffect transition="in" filter="fade">
                                      <p:cBhvr>
                                        <p:cTn id="192" dur="1000"/>
                                        <p:tgtEl>
                                          <p:spTgt spid="2050"/>
                                        </p:tgtEl>
                                      </p:cBhvr>
                                    </p:animEffect>
                                    <p:anim calcmode="lin" valueType="num">
                                      <p:cBhvr>
                                        <p:cTn id="193" dur="1000" fill="hold"/>
                                        <p:tgtEl>
                                          <p:spTgt spid="2050"/>
                                        </p:tgtEl>
                                        <p:attrNameLst>
                                          <p:attrName>ppt_x</p:attrName>
                                        </p:attrNameLst>
                                      </p:cBhvr>
                                      <p:tavLst>
                                        <p:tav tm="0">
                                          <p:val>
                                            <p:strVal val="#ppt_x"/>
                                          </p:val>
                                        </p:tav>
                                        <p:tav tm="100000">
                                          <p:val>
                                            <p:strVal val="#ppt_x"/>
                                          </p:val>
                                        </p:tav>
                                      </p:tavLst>
                                    </p:anim>
                                    <p:anim calcmode="lin" valueType="num">
                                      <p:cBhvr>
                                        <p:cTn id="19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nodeType="clickEffect">
                                  <p:stCondLst>
                                    <p:cond delay="0"/>
                                  </p:stCondLst>
                                  <p:childTnLst>
                                    <p:set>
                                      <p:cBhvr>
                                        <p:cTn id="198" dur="1" fill="hold">
                                          <p:stCondLst>
                                            <p:cond delay="0"/>
                                          </p:stCondLst>
                                        </p:cTn>
                                        <p:tgtEl>
                                          <p:spTgt spid="4"/>
                                        </p:tgtEl>
                                        <p:attrNameLst>
                                          <p:attrName>style.visibility</p:attrName>
                                        </p:attrNameLst>
                                      </p:cBhvr>
                                      <p:to>
                                        <p:strVal val="visible"/>
                                      </p:to>
                                    </p:set>
                                    <p:animEffect transition="in" filter="fade">
                                      <p:cBhvr>
                                        <p:cTn id="199" dur="1000"/>
                                        <p:tgtEl>
                                          <p:spTgt spid="4"/>
                                        </p:tgtEl>
                                      </p:cBhvr>
                                    </p:animEffect>
                                    <p:anim calcmode="lin" valueType="num">
                                      <p:cBhvr>
                                        <p:cTn id="200" dur="1000" fill="hold"/>
                                        <p:tgtEl>
                                          <p:spTgt spid="4"/>
                                        </p:tgtEl>
                                        <p:attrNameLst>
                                          <p:attrName>ppt_x</p:attrName>
                                        </p:attrNameLst>
                                      </p:cBhvr>
                                      <p:tavLst>
                                        <p:tav tm="0">
                                          <p:val>
                                            <p:strVal val="#ppt_x"/>
                                          </p:val>
                                        </p:tav>
                                        <p:tav tm="100000">
                                          <p:val>
                                            <p:strVal val="#ppt_x"/>
                                          </p:val>
                                        </p:tav>
                                      </p:tavLst>
                                    </p:anim>
                                    <p:anim calcmode="lin" valueType="num">
                                      <p:cBhvr>
                                        <p:cTn id="20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360</TotalTime>
  <Words>183</Words>
  <Application>Microsoft Office PowerPoint</Application>
  <PresentationFormat>Presentación en pantalla (4:3)</PresentationFormat>
  <Paragraphs>167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Brío</vt:lpstr>
      <vt:lpstr>   TRABAJO PRACTICO*4 POWERPOINT   TALLER LABORATORIO DE INFORMÁTICA</vt:lpstr>
      <vt:lpstr>Tarea ….</vt:lpstr>
      <vt:lpstr>Definición de POWERPOINT y su utilidad, A: </vt:lpstr>
      <vt:lpstr>  </vt:lpstr>
      <vt:lpstr>LINKS {A}:</vt:lpstr>
      <vt:lpstr>Características más importantes DE POWERPOINT ,B:</vt:lpstr>
      <vt:lpstr> </vt:lpstr>
      <vt:lpstr>LINKS {B}:</vt:lpstr>
      <vt:lpstr>Elementos de POWERPOINT-Funciones que cumple cada elemento  C:</vt:lpstr>
      <vt:lpstr>Presentación de PowerPoint</vt:lpstr>
      <vt:lpstr>LINKS {C}:</vt:lpstr>
      <vt:lpstr>Tipos de Vistas DE POWERPOINT D:</vt:lpstr>
      <vt:lpstr>Presentación de PowerPoint</vt:lpstr>
      <vt:lpstr>Presentación de PowerPoint</vt:lpstr>
      <vt:lpstr>LINKS {D}:</vt:lpstr>
      <vt:lpstr> Transición :</vt:lpstr>
      <vt:lpstr>Animación</vt:lpstr>
      <vt:lpstr>LINKS 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PRACTICO*4 TALLER LABORATORIO DE INFORMÁTICA</dc:title>
  <dc:creator>Secundaria</dc:creator>
  <cp:lastModifiedBy>Secundaria</cp:lastModifiedBy>
  <cp:revision>41</cp:revision>
  <dcterms:created xsi:type="dcterms:W3CDTF">2025-10-08T18:39:29Z</dcterms:created>
  <dcterms:modified xsi:type="dcterms:W3CDTF">2025-10-27T20:34:51Z</dcterms:modified>
</cp:coreProperties>
</file>